
<file path=[Content_Types].xml><?xml version="1.0" encoding="utf-8"?>
<Types xmlns="http://schemas.openxmlformats.org/package/2006/content-types">
  <Default Extension="fntdata" ContentType="application/x-fontdata"/>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48" r:id="rId1"/>
  </p:sldMasterIdLst>
  <p:notesMasterIdLst>
    <p:notesMasterId r:id="rId4"/>
  </p:notesMasterIdLst>
  <p:sldIdLst>
    <p:sldId id="256" r:id="rId2"/>
    <p:sldId id="257" r:id="rId3"/>
  </p:sldIdLst>
  <p:sldSz cx="7772400" cy="10058400"/>
  <p:notesSz cx="6858000" cy="9144000"/>
  <p:embeddedFontLst>
    <p:embeddedFont>
      <p:font typeface="Comfortaa" pitchFamily="2" charset="0"/>
      <p:regular r:id="rId5"/>
      <p:bold r:id="rId6"/>
    </p:embeddedFont>
    <p:embeddedFont>
      <p:font typeface="KG Miss Kindergarten" panose="02000000000000000000" pitchFamily="2" charset="77"/>
      <p:regular r:id="rId7"/>
    </p:embeddedFont>
    <p:embeddedFont>
      <p:font typeface="KG Shake it Off Popped" panose="02000000000000000000" pitchFamily="2" charset="77"/>
      <p:regular r:id="rId8"/>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3168">
          <p15:clr>
            <a:srgbClr val="A4A3A4"/>
          </p15:clr>
        </p15:guide>
        <p15:guide id="2" pos="2448">
          <p15:clr>
            <a:srgbClr val="A4A3A4"/>
          </p15:clr>
        </p15:guide>
      </p15:sldGuideLst>
    </p:ex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17" roundtripDataSignature="AMtx7miQydRKLNGtvypclFRE3C7MAQigmA=="/>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74B96E8-8E8A-1526-3CE5-13F43603C8CC}" v="4" dt="2023-02-17T17:53:28.338"/>
    <p1510:client id="{9867F91A-63CA-95DE-7972-6A5ADDAF63F6}" v="1983" dt="2023-02-14T22:26:54.136"/>
  </p1510:revLst>
</p1510:revInfo>
</file>

<file path=ppt/tableStyles.xml><?xml version="1.0" encoding="utf-8"?>
<a:tblStyleLst xmlns:a="http://schemas.openxmlformats.org/drawingml/2006/main" def="{403A84E3-EDEE-4AC5-8DF2-DC100B7C1AB1}">
  <a:tblStyle styleId="{403A84E3-EDEE-4AC5-8DF2-DC100B7C1AB1}" styleName="Table_0">
    <a:wholeTbl>
      <a:tcTxStyle b="off" i="off">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b="off" i="off"/>
      <a:tcStyle>
        <a:tcBdr/>
      </a:tcStyle>
    </a:band1H>
    <a:band2H>
      <a:tcTxStyle b="off" i="off"/>
      <a:tcStyle>
        <a:tcBdr/>
      </a:tcStyle>
    </a:band2H>
    <a:band1V>
      <a:tcTxStyle b="off" i="off"/>
      <a:tcStyle>
        <a:tcBdr/>
      </a:tcStyle>
    </a:band1V>
    <a:band2V>
      <a:tcTxStyle b="off" i="off"/>
      <a:tcStyle>
        <a:tcBdr/>
      </a:tcStyle>
    </a:band2V>
    <a:lastCol>
      <a:tcTxStyle b="off" i="off"/>
      <a:tcStyle>
        <a:tcBdr/>
      </a:tcStyle>
    </a:lastCol>
    <a:firstCol>
      <a:tcTxStyle b="off" i="off"/>
      <a:tcStyle>
        <a:tcBdr/>
      </a:tcStyle>
    </a:firstCol>
    <a:lastRow>
      <a:tcTxStyle b="off" i="off"/>
      <a:tcStyle>
        <a:tcBdr/>
      </a:tcStyle>
    </a:lastRow>
    <a:seCell>
      <a:tcTxStyle b="off" i="off"/>
      <a:tcStyle>
        <a:tcBdr/>
      </a:tcStyle>
    </a:seCell>
    <a:swCell>
      <a:tcTxStyle b="off" i="off"/>
      <a:tcStyle>
        <a:tcBdr/>
      </a:tcStyle>
    </a:swCell>
    <a:firstRow>
      <a:tcTxStyle b="off" i="off"/>
      <a:tcStyle>
        <a:tcBdr/>
      </a:tcStyle>
    </a:firstRow>
    <a:neCell>
      <a:tcTxStyle b="off" i="off"/>
      <a:tcStyle>
        <a:tcBdr/>
      </a:tcStyle>
    </a:neCell>
    <a:nwCell>
      <a:tcTxStyle b="off" i="off"/>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962"/>
    <p:restoredTop sz="94368"/>
  </p:normalViewPr>
  <p:slideViewPr>
    <p:cSldViewPr snapToGrid="0">
      <p:cViewPr varScale="1">
        <p:scale>
          <a:sx n="81" d="100"/>
          <a:sy n="81" d="100"/>
        </p:scale>
        <p:origin x="3024" y="192"/>
      </p:cViewPr>
      <p:guideLst>
        <p:guide orient="horz" pos="3168"/>
        <p:guide pos="2448"/>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font" Target="fonts/font4.fntdata"/><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font" Target="fonts/font3.fntdata"/><Relationship Id="rId17" Type="http://customschemas.google.com/relationships/presentationmetadata" Target="metadata"/><Relationship Id="rId2" Type="http://schemas.openxmlformats.org/officeDocument/2006/relationships/slide" Target="slides/slide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font" Target="fonts/font2.fntdata"/><Relationship Id="rId5" Type="http://schemas.openxmlformats.org/officeDocument/2006/relationships/font" Target="fonts/font1.fntdata"/><Relationship Id="rId19" Type="http://schemas.openxmlformats.org/officeDocument/2006/relationships/viewProps" Target="viewProps.xml"/><Relationship Id="rId4" Type="http://schemas.openxmlformats.org/officeDocument/2006/relationships/notesMaster" Target="notesMasters/notesMaster1.xml"/><Relationship Id="rId22" Type="http://schemas.microsoft.com/office/2015/10/relationships/revisionInfo" Target="revisionInfo.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2104480" y="685800"/>
            <a:ext cx="26496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marR="0" lvl="0"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1pPr>
            <a:lvl2pPr marL="914400" marR="0" lvl="1"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2pPr>
            <a:lvl3pPr marL="1371600" marR="0" lvl="2"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3pPr>
            <a:lvl4pPr marL="1828800" marR="0" lvl="3"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4pPr>
            <a:lvl5pPr marL="2286000" marR="0" lvl="4"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5pPr>
            <a:lvl6pPr marL="2743200" marR="0" lvl="5"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6pPr>
            <a:lvl7pPr marL="3200400" marR="0" lvl="6"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7pPr>
            <a:lvl8pPr marL="3657600" marR="0" lvl="7"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8pPr>
            <a:lvl9pPr marL="4114800" marR="0" lvl="8"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1:notes"/>
          <p:cNvSpPr>
            <a:spLocks noGrp="1" noRot="1" noChangeAspect="1"/>
          </p:cNvSpPr>
          <p:nvPr>
            <p:ph type="sldImg" idx="2"/>
          </p:nvPr>
        </p:nvSpPr>
        <p:spPr>
          <a:xfrm>
            <a:off x="2105025" y="685800"/>
            <a:ext cx="2649538"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52" name="Google Shape;52;p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2:notes"/>
          <p:cNvSpPr>
            <a:spLocks noGrp="1" noRot="1" noChangeAspect="1"/>
          </p:cNvSpPr>
          <p:nvPr>
            <p:ph type="sldImg" idx="2"/>
          </p:nvPr>
        </p:nvSpPr>
        <p:spPr>
          <a:xfrm>
            <a:off x="2105025" y="685800"/>
            <a:ext cx="2649538"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78" name="Google Shape;78;p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4"/>
          <p:cNvSpPr txBox="1">
            <a:spLocks noGrp="1"/>
          </p:cNvSpPr>
          <p:nvPr>
            <p:ph type="ctrTitle"/>
          </p:nvPr>
        </p:nvSpPr>
        <p:spPr>
          <a:xfrm>
            <a:off x="264952" y="1456058"/>
            <a:ext cx="7242600" cy="4014000"/>
          </a:xfrm>
          <a:prstGeom prst="rect">
            <a:avLst/>
          </a:prstGeom>
          <a:noFill/>
          <a:ln>
            <a:noFill/>
          </a:ln>
        </p:spPr>
        <p:txBody>
          <a:bodyPr spcFirstLastPara="1" wrap="square" lIns="91425" tIns="91425" rIns="91425" bIns="91425" anchor="b" anchorCtr="0">
            <a:noAutofit/>
          </a:bodyPr>
          <a:lstStyle>
            <a:lvl1pPr lvl="0" algn="ctr">
              <a:lnSpc>
                <a:spcPct val="100000"/>
              </a:lnSpc>
              <a:spcBef>
                <a:spcPts val="0"/>
              </a:spcBef>
              <a:spcAft>
                <a:spcPts val="0"/>
              </a:spcAft>
              <a:buSzPts val="5200"/>
              <a:buNone/>
              <a:defRPr sz="5200"/>
            </a:lvl1pPr>
            <a:lvl2pPr lvl="1" algn="ctr">
              <a:lnSpc>
                <a:spcPct val="100000"/>
              </a:lnSpc>
              <a:spcBef>
                <a:spcPts val="0"/>
              </a:spcBef>
              <a:spcAft>
                <a:spcPts val="0"/>
              </a:spcAft>
              <a:buSzPts val="5200"/>
              <a:buNone/>
              <a:defRPr sz="5200"/>
            </a:lvl2pPr>
            <a:lvl3pPr lvl="2" algn="ctr">
              <a:lnSpc>
                <a:spcPct val="100000"/>
              </a:lnSpc>
              <a:spcBef>
                <a:spcPts val="0"/>
              </a:spcBef>
              <a:spcAft>
                <a:spcPts val="0"/>
              </a:spcAft>
              <a:buSzPts val="5200"/>
              <a:buNone/>
              <a:defRPr sz="5200"/>
            </a:lvl3pPr>
            <a:lvl4pPr lvl="3" algn="ctr">
              <a:lnSpc>
                <a:spcPct val="100000"/>
              </a:lnSpc>
              <a:spcBef>
                <a:spcPts val="0"/>
              </a:spcBef>
              <a:spcAft>
                <a:spcPts val="0"/>
              </a:spcAft>
              <a:buSzPts val="5200"/>
              <a:buNone/>
              <a:defRPr sz="5200"/>
            </a:lvl4pPr>
            <a:lvl5pPr lvl="4" algn="ctr">
              <a:lnSpc>
                <a:spcPct val="100000"/>
              </a:lnSpc>
              <a:spcBef>
                <a:spcPts val="0"/>
              </a:spcBef>
              <a:spcAft>
                <a:spcPts val="0"/>
              </a:spcAft>
              <a:buSzPts val="5200"/>
              <a:buNone/>
              <a:defRPr sz="5200"/>
            </a:lvl5pPr>
            <a:lvl6pPr lvl="5" algn="ctr">
              <a:lnSpc>
                <a:spcPct val="100000"/>
              </a:lnSpc>
              <a:spcBef>
                <a:spcPts val="0"/>
              </a:spcBef>
              <a:spcAft>
                <a:spcPts val="0"/>
              </a:spcAft>
              <a:buSzPts val="5200"/>
              <a:buNone/>
              <a:defRPr sz="5200"/>
            </a:lvl6pPr>
            <a:lvl7pPr lvl="6" algn="ctr">
              <a:lnSpc>
                <a:spcPct val="100000"/>
              </a:lnSpc>
              <a:spcBef>
                <a:spcPts val="0"/>
              </a:spcBef>
              <a:spcAft>
                <a:spcPts val="0"/>
              </a:spcAft>
              <a:buSzPts val="5200"/>
              <a:buNone/>
              <a:defRPr sz="5200"/>
            </a:lvl7pPr>
            <a:lvl8pPr lvl="7" algn="ctr">
              <a:lnSpc>
                <a:spcPct val="100000"/>
              </a:lnSpc>
              <a:spcBef>
                <a:spcPts val="0"/>
              </a:spcBef>
              <a:spcAft>
                <a:spcPts val="0"/>
              </a:spcAft>
              <a:buSzPts val="5200"/>
              <a:buNone/>
              <a:defRPr sz="5200"/>
            </a:lvl8pPr>
            <a:lvl9pPr lvl="8" algn="ctr">
              <a:lnSpc>
                <a:spcPct val="100000"/>
              </a:lnSpc>
              <a:spcBef>
                <a:spcPts val="0"/>
              </a:spcBef>
              <a:spcAft>
                <a:spcPts val="0"/>
              </a:spcAft>
              <a:buSzPts val="5200"/>
              <a:buNone/>
              <a:defRPr sz="5200"/>
            </a:lvl9pPr>
          </a:lstStyle>
          <a:p>
            <a:endParaRPr/>
          </a:p>
        </p:txBody>
      </p:sp>
      <p:sp>
        <p:nvSpPr>
          <p:cNvPr id="11" name="Google Shape;11;p4"/>
          <p:cNvSpPr txBox="1">
            <a:spLocks noGrp="1"/>
          </p:cNvSpPr>
          <p:nvPr>
            <p:ph type="subTitle" idx="1"/>
          </p:nvPr>
        </p:nvSpPr>
        <p:spPr>
          <a:xfrm>
            <a:off x="264945" y="5542289"/>
            <a:ext cx="7242600" cy="1550100"/>
          </a:xfrm>
          <a:prstGeom prst="rect">
            <a:avLst/>
          </a:prstGeom>
          <a:noFill/>
          <a:ln>
            <a:noFill/>
          </a:ln>
        </p:spPr>
        <p:txBody>
          <a:bodyPr spcFirstLastPara="1" wrap="square" lIns="91425" tIns="91425" rIns="91425" bIns="91425" anchor="t" anchorCtr="0">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4"/>
          <p:cNvSpPr txBox="1">
            <a:spLocks noGrp="1"/>
          </p:cNvSpPr>
          <p:nvPr>
            <p:ph type="sldNum" idx="12"/>
          </p:nvPr>
        </p:nvSpPr>
        <p:spPr>
          <a:xfrm>
            <a:off x="7201589" y="9119180"/>
            <a:ext cx="466500" cy="7698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3"/>
          <p:cNvSpPr txBox="1">
            <a:spLocks noGrp="1"/>
          </p:cNvSpPr>
          <p:nvPr>
            <p:ph type="title" hasCustomPrompt="1"/>
          </p:nvPr>
        </p:nvSpPr>
        <p:spPr>
          <a:xfrm>
            <a:off x="264945" y="2163089"/>
            <a:ext cx="7242600" cy="3839700"/>
          </a:xfrm>
          <a:prstGeom prst="rect">
            <a:avLst/>
          </a:prstGeom>
          <a:noFill/>
          <a:ln>
            <a:noFill/>
          </a:ln>
        </p:spPr>
        <p:txBody>
          <a:bodyPr spcFirstLastPara="1" wrap="square" lIns="91425" tIns="91425" rIns="91425" bIns="91425" anchor="b" anchorCtr="0">
            <a:noAutofit/>
          </a:bodyPr>
          <a:lstStyle>
            <a:lvl1pPr lvl="0" algn="ctr">
              <a:lnSpc>
                <a:spcPct val="100000"/>
              </a:lnSpc>
              <a:spcBef>
                <a:spcPts val="0"/>
              </a:spcBef>
              <a:spcAft>
                <a:spcPts val="0"/>
              </a:spcAft>
              <a:buSzPts val="12000"/>
              <a:buNone/>
              <a:defRPr sz="12000"/>
            </a:lvl1pPr>
            <a:lvl2pPr lvl="1" algn="ctr">
              <a:lnSpc>
                <a:spcPct val="100000"/>
              </a:lnSpc>
              <a:spcBef>
                <a:spcPts val="0"/>
              </a:spcBef>
              <a:spcAft>
                <a:spcPts val="0"/>
              </a:spcAft>
              <a:buSzPts val="12000"/>
              <a:buNone/>
              <a:defRPr sz="12000"/>
            </a:lvl2pPr>
            <a:lvl3pPr lvl="2" algn="ctr">
              <a:lnSpc>
                <a:spcPct val="100000"/>
              </a:lnSpc>
              <a:spcBef>
                <a:spcPts val="0"/>
              </a:spcBef>
              <a:spcAft>
                <a:spcPts val="0"/>
              </a:spcAft>
              <a:buSzPts val="12000"/>
              <a:buNone/>
              <a:defRPr sz="12000"/>
            </a:lvl3pPr>
            <a:lvl4pPr lvl="3" algn="ctr">
              <a:lnSpc>
                <a:spcPct val="100000"/>
              </a:lnSpc>
              <a:spcBef>
                <a:spcPts val="0"/>
              </a:spcBef>
              <a:spcAft>
                <a:spcPts val="0"/>
              </a:spcAft>
              <a:buSzPts val="12000"/>
              <a:buNone/>
              <a:defRPr sz="12000"/>
            </a:lvl4pPr>
            <a:lvl5pPr lvl="4" algn="ctr">
              <a:lnSpc>
                <a:spcPct val="100000"/>
              </a:lnSpc>
              <a:spcBef>
                <a:spcPts val="0"/>
              </a:spcBef>
              <a:spcAft>
                <a:spcPts val="0"/>
              </a:spcAft>
              <a:buSzPts val="12000"/>
              <a:buNone/>
              <a:defRPr sz="12000"/>
            </a:lvl5pPr>
            <a:lvl6pPr lvl="5" algn="ctr">
              <a:lnSpc>
                <a:spcPct val="100000"/>
              </a:lnSpc>
              <a:spcBef>
                <a:spcPts val="0"/>
              </a:spcBef>
              <a:spcAft>
                <a:spcPts val="0"/>
              </a:spcAft>
              <a:buSzPts val="12000"/>
              <a:buNone/>
              <a:defRPr sz="12000"/>
            </a:lvl6pPr>
            <a:lvl7pPr lvl="6" algn="ctr">
              <a:lnSpc>
                <a:spcPct val="100000"/>
              </a:lnSpc>
              <a:spcBef>
                <a:spcPts val="0"/>
              </a:spcBef>
              <a:spcAft>
                <a:spcPts val="0"/>
              </a:spcAft>
              <a:buSzPts val="12000"/>
              <a:buNone/>
              <a:defRPr sz="12000"/>
            </a:lvl7pPr>
            <a:lvl8pPr lvl="7" algn="ctr">
              <a:lnSpc>
                <a:spcPct val="100000"/>
              </a:lnSpc>
              <a:spcBef>
                <a:spcPts val="0"/>
              </a:spcBef>
              <a:spcAft>
                <a:spcPts val="0"/>
              </a:spcAft>
              <a:buSzPts val="12000"/>
              <a:buNone/>
              <a:defRPr sz="12000"/>
            </a:lvl8pPr>
            <a:lvl9pPr lvl="8" algn="ctr">
              <a:lnSpc>
                <a:spcPct val="100000"/>
              </a:lnSpc>
              <a:spcBef>
                <a:spcPts val="0"/>
              </a:spcBef>
              <a:spcAft>
                <a:spcPts val="0"/>
              </a:spcAft>
              <a:buSzPts val="12000"/>
              <a:buNone/>
              <a:defRPr sz="12000"/>
            </a:lvl9pPr>
          </a:lstStyle>
          <a:p>
            <a:r>
              <a:t>xx%</a:t>
            </a:r>
          </a:p>
        </p:txBody>
      </p:sp>
      <p:sp>
        <p:nvSpPr>
          <p:cNvPr id="46" name="Google Shape;46;p13"/>
          <p:cNvSpPr txBox="1">
            <a:spLocks noGrp="1"/>
          </p:cNvSpPr>
          <p:nvPr>
            <p:ph type="body" idx="1"/>
          </p:nvPr>
        </p:nvSpPr>
        <p:spPr>
          <a:xfrm>
            <a:off x="264945" y="6164351"/>
            <a:ext cx="7242600" cy="2543700"/>
          </a:xfrm>
          <a:prstGeom prst="rect">
            <a:avLst/>
          </a:prstGeom>
          <a:noFill/>
          <a:ln>
            <a:noFill/>
          </a:ln>
        </p:spPr>
        <p:txBody>
          <a:bodyPr spcFirstLastPara="1" wrap="square" lIns="91425" tIns="91425" rIns="91425" bIns="91425" anchor="t" anchorCtr="0">
            <a:noAutofit/>
          </a:bodyPr>
          <a:lstStyle>
            <a:lvl1pPr marL="457200" lvl="0" indent="-342900" algn="ctr">
              <a:lnSpc>
                <a:spcPct val="115000"/>
              </a:lnSpc>
              <a:spcBef>
                <a:spcPts val="0"/>
              </a:spcBef>
              <a:spcAft>
                <a:spcPts val="0"/>
              </a:spcAft>
              <a:buSzPts val="1800"/>
              <a:buChar char="●"/>
              <a:defRPr/>
            </a:lvl1pPr>
            <a:lvl2pPr marL="914400" lvl="1" indent="-317500" algn="ctr">
              <a:lnSpc>
                <a:spcPct val="115000"/>
              </a:lnSpc>
              <a:spcBef>
                <a:spcPts val="1600"/>
              </a:spcBef>
              <a:spcAft>
                <a:spcPts val="0"/>
              </a:spcAft>
              <a:buSzPts val="1400"/>
              <a:buChar char="○"/>
              <a:defRPr/>
            </a:lvl2pPr>
            <a:lvl3pPr marL="1371600" lvl="2" indent="-317500" algn="ctr">
              <a:lnSpc>
                <a:spcPct val="115000"/>
              </a:lnSpc>
              <a:spcBef>
                <a:spcPts val="1600"/>
              </a:spcBef>
              <a:spcAft>
                <a:spcPts val="0"/>
              </a:spcAft>
              <a:buSzPts val="1400"/>
              <a:buChar char="■"/>
              <a:defRPr/>
            </a:lvl3pPr>
            <a:lvl4pPr marL="1828800" lvl="3" indent="-317500" algn="ctr">
              <a:lnSpc>
                <a:spcPct val="115000"/>
              </a:lnSpc>
              <a:spcBef>
                <a:spcPts val="1600"/>
              </a:spcBef>
              <a:spcAft>
                <a:spcPts val="0"/>
              </a:spcAft>
              <a:buSzPts val="1400"/>
              <a:buChar char="●"/>
              <a:defRPr/>
            </a:lvl4pPr>
            <a:lvl5pPr marL="2286000" lvl="4" indent="-317500" algn="ctr">
              <a:lnSpc>
                <a:spcPct val="115000"/>
              </a:lnSpc>
              <a:spcBef>
                <a:spcPts val="1600"/>
              </a:spcBef>
              <a:spcAft>
                <a:spcPts val="0"/>
              </a:spcAft>
              <a:buSzPts val="1400"/>
              <a:buChar char="○"/>
              <a:defRPr/>
            </a:lvl5pPr>
            <a:lvl6pPr marL="2743200" lvl="5" indent="-317500" algn="ctr">
              <a:lnSpc>
                <a:spcPct val="115000"/>
              </a:lnSpc>
              <a:spcBef>
                <a:spcPts val="1600"/>
              </a:spcBef>
              <a:spcAft>
                <a:spcPts val="0"/>
              </a:spcAft>
              <a:buSzPts val="1400"/>
              <a:buChar char="■"/>
              <a:defRPr/>
            </a:lvl6pPr>
            <a:lvl7pPr marL="3200400" lvl="6" indent="-317500" algn="ctr">
              <a:lnSpc>
                <a:spcPct val="115000"/>
              </a:lnSpc>
              <a:spcBef>
                <a:spcPts val="1600"/>
              </a:spcBef>
              <a:spcAft>
                <a:spcPts val="0"/>
              </a:spcAft>
              <a:buSzPts val="1400"/>
              <a:buChar char="●"/>
              <a:defRPr/>
            </a:lvl7pPr>
            <a:lvl8pPr marL="3657600" lvl="7" indent="-317500" algn="ctr">
              <a:lnSpc>
                <a:spcPct val="115000"/>
              </a:lnSpc>
              <a:spcBef>
                <a:spcPts val="1600"/>
              </a:spcBef>
              <a:spcAft>
                <a:spcPts val="0"/>
              </a:spcAft>
              <a:buSzPts val="1400"/>
              <a:buChar char="○"/>
              <a:defRPr/>
            </a:lvl8pPr>
            <a:lvl9pPr marL="4114800" lvl="8" indent="-317500" algn="ctr">
              <a:lnSpc>
                <a:spcPct val="115000"/>
              </a:lnSpc>
              <a:spcBef>
                <a:spcPts val="1600"/>
              </a:spcBef>
              <a:spcAft>
                <a:spcPts val="1600"/>
              </a:spcAft>
              <a:buSzPts val="1400"/>
              <a:buChar char="■"/>
              <a:defRPr/>
            </a:lvl9pPr>
          </a:lstStyle>
          <a:p>
            <a:endParaRPr/>
          </a:p>
        </p:txBody>
      </p:sp>
      <p:sp>
        <p:nvSpPr>
          <p:cNvPr id="47" name="Google Shape;47;p13"/>
          <p:cNvSpPr txBox="1">
            <a:spLocks noGrp="1"/>
          </p:cNvSpPr>
          <p:nvPr>
            <p:ph type="sldNum" idx="12"/>
          </p:nvPr>
        </p:nvSpPr>
        <p:spPr>
          <a:xfrm>
            <a:off x="7201589" y="9119180"/>
            <a:ext cx="466500" cy="7698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4"/>
          <p:cNvSpPr txBox="1">
            <a:spLocks noGrp="1"/>
          </p:cNvSpPr>
          <p:nvPr>
            <p:ph type="sldNum" idx="12"/>
          </p:nvPr>
        </p:nvSpPr>
        <p:spPr>
          <a:xfrm>
            <a:off x="7201589" y="9119180"/>
            <a:ext cx="466500" cy="7698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5"/>
          <p:cNvSpPr txBox="1">
            <a:spLocks noGrp="1"/>
          </p:cNvSpPr>
          <p:nvPr>
            <p:ph type="title"/>
          </p:nvPr>
        </p:nvSpPr>
        <p:spPr>
          <a:xfrm>
            <a:off x="264945" y="4206107"/>
            <a:ext cx="7242600" cy="1646100"/>
          </a:xfrm>
          <a:prstGeom prst="rect">
            <a:avLst/>
          </a:prstGeom>
          <a:noFill/>
          <a:ln>
            <a:noFill/>
          </a:ln>
        </p:spPr>
        <p:txBody>
          <a:bodyPr spcFirstLastPara="1" wrap="square" lIns="91425" tIns="91425" rIns="91425" bIns="91425" anchor="ctr" anchorCtr="0">
            <a:noAutofit/>
          </a:bodyPr>
          <a:lstStyle>
            <a:lvl1pPr lvl="0" algn="ctr">
              <a:lnSpc>
                <a:spcPct val="100000"/>
              </a:lnSpc>
              <a:spcBef>
                <a:spcPts val="0"/>
              </a:spcBef>
              <a:spcAft>
                <a:spcPts val="0"/>
              </a:spcAft>
              <a:buSzPts val="3600"/>
              <a:buNone/>
              <a:defRPr sz="3600"/>
            </a:lvl1pPr>
            <a:lvl2pPr lvl="1" algn="ctr">
              <a:lnSpc>
                <a:spcPct val="100000"/>
              </a:lnSpc>
              <a:spcBef>
                <a:spcPts val="0"/>
              </a:spcBef>
              <a:spcAft>
                <a:spcPts val="0"/>
              </a:spcAft>
              <a:buSzPts val="3600"/>
              <a:buNone/>
              <a:defRPr sz="3600"/>
            </a:lvl2pPr>
            <a:lvl3pPr lvl="2" algn="ctr">
              <a:lnSpc>
                <a:spcPct val="100000"/>
              </a:lnSpc>
              <a:spcBef>
                <a:spcPts val="0"/>
              </a:spcBef>
              <a:spcAft>
                <a:spcPts val="0"/>
              </a:spcAft>
              <a:buSzPts val="3600"/>
              <a:buNone/>
              <a:defRPr sz="3600"/>
            </a:lvl3pPr>
            <a:lvl4pPr lvl="3" algn="ctr">
              <a:lnSpc>
                <a:spcPct val="100000"/>
              </a:lnSpc>
              <a:spcBef>
                <a:spcPts val="0"/>
              </a:spcBef>
              <a:spcAft>
                <a:spcPts val="0"/>
              </a:spcAft>
              <a:buSzPts val="3600"/>
              <a:buNone/>
              <a:defRPr sz="3600"/>
            </a:lvl4pPr>
            <a:lvl5pPr lvl="4" algn="ctr">
              <a:lnSpc>
                <a:spcPct val="100000"/>
              </a:lnSpc>
              <a:spcBef>
                <a:spcPts val="0"/>
              </a:spcBef>
              <a:spcAft>
                <a:spcPts val="0"/>
              </a:spcAft>
              <a:buSzPts val="3600"/>
              <a:buNone/>
              <a:defRPr sz="3600"/>
            </a:lvl5pPr>
            <a:lvl6pPr lvl="5" algn="ctr">
              <a:lnSpc>
                <a:spcPct val="100000"/>
              </a:lnSpc>
              <a:spcBef>
                <a:spcPts val="0"/>
              </a:spcBef>
              <a:spcAft>
                <a:spcPts val="0"/>
              </a:spcAft>
              <a:buSzPts val="3600"/>
              <a:buNone/>
              <a:defRPr sz="3600"/>
            </a:lvl6pPr>
            <a:lvl7pPr lvl="6" algn="ctr">
              <a:lnSpc>
                <a:spcPct val="100000"/>
              </a:lnSpc>
              <a:spcBef>
                <a:spcPts val="0"/>
              </a:spcBef>
              <a:spcAft>
                <a:spcPts val="0"/>
              </a:spcAft>
              <a:buSzPts val="3600"/>
              <a:buNone/>
              <a:defRPr sz="3600"/>
            </a:lvl7pPr>
            <a:lvl8pPr lvl="7" algn="ctr">
              <a:lnSpc>
                <a:spcPct val="100000"/>
              </a:lnSpc>
              <a:spcBef>
                <a:spcPts val="0"/>
              </a:spcBef>
              <a:spcAft>
                <a:spcPts val="0"/>
              </a:spcAft>
              <a:buSzPts val="3600"/>
              <a:buNone/>
              <a:defRPr sz="3600"/>
            </a:lvl8pPr>
            <a:lvl9pPr lvl="8" algn="ctr">
              <a:lnSpc>
                <a:spcPct val="100000"/>
              </a:lnSpc>
              <a:spcBef>
                <a:spcPts val="0"/>
              </a:spcBef>
              <a:spcAft>
                <a:spcPts val="0"/>
              </a:spcAft>
              <a:buSzPts val="3600"/>
              <a:buNone/>
              <a:defRPr sz="3600"/>
            </a:lvl9pPr>
          </a:lstStyle>
          <a:p>
            <a:endParaRPr/>
          </a:p>
        </p:txBody>
      </p:sp>
      <p:sp>
        <p:nvSpPr>
          <p:cNvPr id="15" name="Google Shape;15;p5"/>
          <p:cNvSpPr txBox="1">
            <a:spLocks noGrp="1"/>
          </p:cNvSpPr>
          <p:nvPr>
            <p:ph type="sldNum" idx="12"/>
          </p:nvPr>
        </p:nvSpPr>
        <p:spPr>
          <a:xfrm>
            <a:off x="7201589" y="9119180"/>
            <a:ext cx="466500" cy="7698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6"/>
          <p:cNvSpPr txBox="1">
            <a:spLocks noGrp="1"/>
          </p:cNvSpPr>
          <p:nvPr>
            <p:ph type="title"/>
          </p:nvPr>
        </p:nvSpPr>
        <p:spPr>
          <a:xfrm>
            <a:off x="264945" y="870271"/>
            <a:ext cx="7242600" cy="1119900"/>
          </a:xfrm>
          <a:prstGeom prst="rect">
            <a:avLst/>
          </a:prstGeom>
          <a:noFill/>
          <a:ln>
            <a:noFill/>
          </a:ln>
        </p:spPr>
        <p:txBody>
          <a:bodyPr spcFirstLastPara="1" wrap="square" lIns="91425" tIns="91425" rIns="91425" bIns="91425" anchor="t" anchorCtr="0">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a:endParaRPr/>
          </a:p>
        </p:txBody>
      </p:sp>
      <p:sp>
        <p:nvSpPr>
          <p:cNvPr id="18" name="Google Shape;18;p6"/>
          <p:cNvSpPr txBox="1">
            <a:spLocks noGrp="1"/>
          </p:cNvSpPr>
          <p:nvPr>
            <p:ph type="body" idx="1"/>
          </p:nvPr>
        </p:nvSpPr>
        <p:spPr>
          <a:xfrm>
            <a:off x="264945" y="2253729"/>
            <a:ext cx="7242600" cy="6681000"/>
          </a:xfrm>
          <a:prstGeom prst="rect">
            <a:avLst/>
          </a:prstGeom>
          <a:noFill/>
          <a:ln>
            <a:noFill/>
          </a:ln>
        </p:spPr>
        <p:txBody>
          <a:bodyPr spcFirstLastPara="1" wrap="square" lIns="91425" tIns="91425" rIns="91425" bIns="91425" anchor="t" anchorCtr="0">
            <a:noAutofit/>
          </a:bodyPr>
          <a:lstStyle>
            <a:lvl1pPr marL="457200" lvl="0" indent="-342900" algn="l">
              <a:lnSpc>
                <a:spcPct val="115000"/>
              </a:lnSpc>
              <a:spcBef>
                <a:spcPts val="0"/>
              </a:spcBef>
              <a:spcAft>
                <a:spcPts val="0"/>
              </a:spcAft>
              <a:buSzPts val="1800"/>
              <a:buChar char="●"/>
              <a:defRPr/>
            </a:lvl1pPr>
            <a:lvl2pPr marL="914400" lvl="1" indent="-317500" algn="l">
              <a:lnSpc>
                <a:spcPct val="115000"/>
              </a:lnSpc>
              <a:spcBef>
                <a:spcPts val="1600"/>
              </a:spcBef>
              <a:spcAft>
                <a:spcPts val="0"/>
              </a:spcAft>
              <a:buSzPts val="1400"/>
              <a:buChar char="○"/>
              <a:defRPr/>
            </a:lvl2pPr>
            <a:lvl3pPr marL="1371600" lvl="2" indent="-317500" algn="l">
              <a:lnSpc>
                <a:spcPct val="115000"/>
              </a:lnSpc>
              <a:spcBef>
                <a:spcPts val="1600"/>
              </a:spcBef>
              <a:spcAft>
                <a:spcPts val="0"/>
              </a:spcAft>
              <a:buSzPts val="1400"/>
              <a:buChar char="■"/>
              <a:defRPr/>
            </a:lvl3pPr>
            <a:lvl4pPr marL="1828800" lvl="3" indent="-317500" algn="l">
              <a:lnSpc>
                <a:spcPct val="115000"/>
              </a:lnSpc>
              <a:spcBef>
                <a:spcPts val="1600"/>
              </a:spcBef>
              <a:spcAft>
                <a:spcPts val="0"/>
              </a:spcAft>
              <a:buSzPts val="1400"/>
              <a:buChar char="●"/>
              <a:defRPr/>
            </a:lvl4pPr>
            <a:lvl5pPr marL="2286000" lvl="4" indent="-317500" algn="l">
              <a:lnSpc>
                <a:spcPct val="115000"/>
              </a:lnSpc>
              <a:spcBef>
                <a:spcPts val="1600"/>
              </a:spcBef>
              <a:spcAft>
                <a:spcPts val="0"/>
              </a:spcAft>
              <a:buSzPts val="1400"/>
              <a:buChar char="○"/>
              <a:defRPr/>
            </a:lvl5pPr>
            <a:lvl6pPr marL="2743200" lvl="5" indent="-317500" algn="l">
              <a:lnSpc>
                <a:spcPct val="115000"/>
              </a:lnSpc>
              <a:spcBef>
                <a:spcPts val="1600"/>
              </a:spcBef>
              <a:spcAft>
                <a:spcPts val="0"/>
              </a:spcAft>
              <a:buSzPts val="1400"/>
              <a:buChar char="■"/>
              <a:defRPr/>
            </a:lvl6pPr>
            <a:lvl7pPr marL="3200400" lvl="6" indent="-317500" algn="l">
              <a:lnSpc>
                <a:spcPct val="115000"/>
              </a:lnSpc>
              <a:spcBef>
                <a:spcPts val="1600"/>
              </a:spcBef>
              <a:spcAft>
                <a:spcPts val="0"/>
              </a:spcAft>
              <a:buSzPts val="1400"/>
              <a:buChar char="●"/>
              <a:defRPr/>
            </a:lvl7pPr>
            <a:lvl8pPr marL="3657600" lvl="7" indent="-317500" algn="l">
              <a:lnSpc>
                <a:spcPct val="115000"/>
              </a:lnSpc>
              <a:spcBef>
                <a:spcPts val="1600"/>
              </a:spcBef>
              <a:spcAft>
                <a:spcPts val="0"/>
              </a:spcAft>
              <a:buSzPts val="1400"/>
              <a:buChar char="○"/>
              <a:defRPr/>
            </a:lvl8pPr>
            <a:lvl9pPr marL="4114800" lvl="8" indent="-317500" algn="l">
              <a:lnSpc>
                <a:spcPct val="115000"/>
              </a:lnSpc>
              <a:spcBef>
                <a:spcPts val="1600"/>
              </a:spcBef>
              <a:spcAft>
                <a:spcPts val="1600"/>
              </a:spcAft>
              <a:buSzPts val="1400"/>
              <a:buChar char="■"/>
              <a:defRPr/>
            </a:lvl9pPr>
          </a:lstStyle>
          <a:p>
            <a:endParaRPr/>
          </a:p>
        </p:txBody>
      </p:sp>
      <p:sp>
        <p:nvSpPr>
          <p:cNvPr id="19" name="Google Shape;19;p6"/>
          <p:cNvSpPr txBox="1">
            <a:spLocks noGrp="1"/>
          </p:cNvSpPr>
          <p:nvPr>
            <p:ph type="sldNum" idx="12"/>
          </p:nvPr>
        </p:nvSpPr>
        <p:spPr>
          <a:xfrm>
            <a:off x="7201589" y="9119180"/>
            <a:ext cx="466500" cy="7698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7"/>
          <p:cNvSpPr txBox="1">
            <a:spLocks noGrp="1"/>
          </p:cNvSpPr>
          <p:nvPr>
            <p:ph type="title"/>
          </p:nvPr>
        </p:nvSpPr>
        <p:spPr>
          <a:xfrm>
            <a:off x="264945" y="870271"/>
            <a:ext cx="7242600" cy="1119900"/>
          </a:xfrm>
          <a:prstGeom prst="rect">
            <a:avLst/>
          </a:prstGeom>
          <a:noFill/>
          <a:ln>
            <a:noFill/>
          </a:ln>
        </p:spPr>
        <p:txBody>
          <a:bodyPr spcFirstLastPara="1" wrap="square" lIns="91425" tIns="91425" rIns="91425" bIns="91425" anchor="t" anchorCtr="0">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a:endParaRPr/>
          </a:p>
        </p:txBody>
      </p:sp>
      <p:sp>
        <p:nvSpPr>
          <p:cNvPr id="22" name="Google Shape;22;p7"/>
          <p:cNvSpPr txBox="1">
            <a:spLocks noGrp="1"/>
          </p:cNvSpPr>
          <p:nvPr>
            <p:ph type="body" idx="1"/>
          </p:nvPr>
        </p:nvSpPr>
        <p:spPr>
          <a:xfrm>
            <a:off x="264945" y="2253729"/>
            <a:ext cx="3399900" cy="6681000"/>
          </a:xfrm>
          <a:prstGeom prst="rect">
            <a:avLst/>
          </a:prstGeom>
          <a:noFill/>
          <a:ln>
            <a:noFill/>
          </a:ln>
        </p:spPr>
        <p:txBody>
          <a:bodyPr spcFirstLastPara="1" wrap="square" lIns="91425" tIns="91425" rIns="91425" bIns="91425" anchor="t" anchorCtr="0">
            <a:noAutofit/>
          </a:bodyPr>
          <a:lstStyle>
            <a:lvl1pPr marL="457200" lvl="0" indent="-317500" algn="l">
              <a:lnSpc>
                <a:spcPct val="115000"/>
              </a:lnSpc>
              <a:spcBef>
                <a:spcPts val="0"/>
              </a:spcBef>
              <a:spcAft>
                <a:spcPts val="0"/>
              </a:spcAft>
              <a:buSzPts val="1400"/>
              <a:buChar char="●"/>
              <a:defRPr sz="1400"/>
            </a:lvl1pPr>
            <a:lvl2pPr marL="914400" lvl="1" indent="-304800" algn="l">
              <a:lnSpc>
                <a:spcPct val="115000"/>
              </a:lnSpc>
              <a:spcBef>
                <a:spcPts val="1600"/>
              </a:spcBef>
              <a:spcAft>
                <a:spcPts val="0"/>
              </a:spcAft>
              <a:buSzPts val="1200"/>
              <a:buChar char="○"/>
              <a:defRPr sz="1200"/>
            </a:lvl2pPr>
            <a:lvl3pPr marL="1371600" lvl="2" indent="-304800" algn="l">
              <a:lnSpc>
                <a:spcPct val="115000"/>
              </a:lnSpc>
              <a:spcBef>
                <a:spcPts val="1600"/>
              </a:spcBef>
              <a:spcAft>
                <a:spcPts val="0"/>
              </a:spcAft>
              <a:buSzPts val="1200"/>
              <a:buChar char="■"/>
              <a:defRPr sz="1200"/>
            </a:lvl3pPr>
            <a:lvl4pPr marL="1828800" lvl="3" indent="-304800" algn="l">
              <a:lnSpc>
                <a:spcPct val="115000"/>
              </a:lnSpc>
              <a:spcBef>
                <a:spcPts val="1600"/>
              </a:spcBef>
              <a:spcAft>
                <a:spcPts val="0"/>
              </a:spcAft>
              <a:buSzPts val="1200"/>
              <a:buChar char="●"/>
              <a:defRPr sz="1200"/>
            </a:lvl4pPr>
            <a:lvl5pPr marL="2286000" lvl="4" indent="-304800" algn="l">
              <a:lnSpc>
                <a:spcPct val="115000"/>
              </a:lnSpc>
              <a:spcBef>
                <a:spcPts val="1600"/>
              </a:spcBef>
              <a:spcAft>
                <a:spcPts val="0"/>
              </a:spcAft>
              <a:buSzPts val="1200"/>
              <a:buChar char="○"/>
              <a:defRPr sz="1200"/>
            </a:lvl5pPr>
            <a:lvl6pPr marL="2743200" lvl="5" indent="-304800" algn="l">
              <a:lnSpc>
                <a:spcPct val="115000"/>
              </a:lnSpc>
              <a:spcBef>
                <a:spcPts val="1600"/>
              </a:spcBef>
              <a:spcAft>
                <a:spcPts val="0"/>
              </a:spcAft>
              <a:buSzPts val="1200"/>
              <a:buChar char="■"/>
              <a:defRPr sz="1200"/>
            </a:lvl6pPr>
            <a:lvl7pPr marL="3200400" lvl="6" indent="-304800" algn="l">
              <a:lnSpc>
                <a:spcPct val="115000"/>
              </a:lnSpc>
              <a:spcBef>
                <a:spcPts val="1600"/>
              </a:spcBef>
              <a:spcAft>
                <a:spcPts val="0"/>
              </a:spcAft>
              <a:buSzPts val="1200"/>
              <a:buChar char="●"/>
              <a:defRPr sz="1200"/>
            </a:lvl7pPr>
            <a:lvl8pPr marL="3657600" lvl="7" indent="-304800" algn="l">
              <a:lnSpc>
                <a:spcPct val="115000"/>
              </a:lnSpc>
              <a:spcBef>
                <a:spcPts val="1600"/>
              </a:spcBef>
              <a:spcAft>
                <a:spcPts val="0"/>
              </a:spcAft>
              <a:buSzPts val="1200"/>
              <a:buChar char="○"/>
              <a:defRPr sz="1200"/>
            </a:lvl8pPr>
            <a:lvl9pPr marL="4114800" lvl="8" indent="-304800" algn="l">
              <a:lnSpc>
                <a:spcPct val="115000"/>
              </a:lnSpc>
              <a:spcBef>
                <a:spcPts val="1600"/>
              </a:spcBef>
              <a:spcAft>
                <a:spcPts val="1600"/>
              </a:spcAft>
              <a:buSzPts val="1200"/>
              <a:buChar char="■"/>
              <a:defRPr sz="1200"/>
            </a:lvl9pPr>
          </a:lstStyle>
          <a:p>
            <a:endParaRPr/>
          </a:p>
        </p:txBody>
      </p:sp>
      <p:sp>
        <p:nvSpPr>
          <p:cNvPr id="23" name="Google Shape;23;p7"/>
          <p:cNvSpPr txBox="1">
            <a:spLocks noGrp="1"/>
          </p:cNvSpPr>
          <p:nvPr>
            <p:ph type="body" idx="2"/>
          </p:nvPr>
        </p:nvSpPr>
        <p:spPr>
          <a:xfrm>
            <a:off x="4107540" y="2253729"/>
            <a:ext cx="3399900" cy="6681000"/>
          </a:xfrm>
          <a:prstGeom prst="rect">
            <a:avLst/>
          </a:prstGeom>
          <a:noFill/>
          <a:ln>
            <a:noFill/>
          </a:ln>
        </p:spPr>
        <p:txBody>
          <a:bodyPr spcFirstLastPara="1" wrap="square" lIns="91425" tIns="91425" rIns="91425" bIns="91425" anchor="t" anchorCtr="0">
            <a:noAutofit/>
          </a:bodyPr>
          <a:lstStyle>
            <a:lvl1pPr marL="457200" lvl="0" indent="-317500" algn="l">
              <a:lnSpc>
                <a:spcPct val="115000"/>
              </a:lnSpc>
              <a:spcBef>
                <a:spcPts val="0"/>
              </a:spcBef>
              <a:spcAft>
                <a:spcPts val="0"/>
              </a:spcAft>
              <a:buSzPts val="1400"/>
              <a:buChar char="●"/>
              <a:defRPr sz="1400"/>
            </a:lvl1pPr>
            <a:lvl2pPr marL="914400" lvl="1" indent="-304800" algn="l">
              <a:lnSpc>
                <a:spcPct val="115000"/>
              </a:lnSpc>
              <a:spcBef>
                <a:spcPts val="1600"/>
              </a:spcBef>
              <a:spcAft>
                <a:spcPts val="0"/>
              </a:spcAft>
              <a:buSzPts val="1200"/>
              <a:buChar char="○"/>
              <a:defRPr sz="1200"/>
            </a:lvl2pPr>
            <a:lvl3pPr marL="1371600" lvl="2" indent="-304800" algn="l">
              <a:lnSpc>
                <a:spcPct val="115000"/>
              </a:lnSpc>
              <a:spcBef>
                <a:spcPts val="1600"/>
              </a:spcBef>
              <a:spcAft>
                <a:spcPts val="0"/>
              </a:spcAft>
              <a:buSzPts val="1200"/>
              <a:buChar char="■"/>
              <a:defRPr sz="1200"/>
            </a:lvl3pPr>
            <a:lvl4pPr marL="1828800" lvl="3" indent="-304800" algn="l">
              <a:lnSpc>
                <a:spcPct val="115000"/>
              </a:lnSpc>
              <a:spcBef>
                <a:spcPts val="1600"/>
              </a:spcBef>
              <a:spcAft>
                <a:spcPts val="0"/>
              </a:spcAft>
              <a:buSzPts val="1200"/>
              <a:buChar char="●"/>
              <a:defRPr sz="1200"/>
            </a:lvl4pPr>
            <a:lvl5pPr marL="2286000" lvl="4" indent="-304800" algn="l">
              <a:lnSpc>
                <a:spcPct val="115000"/>
              </a:lnSpc>
              <a:spcBef>
                <a:spcPts val="1600"/>
              </a:spcBef>
              <a:spcAft>
                <a:spcPts val="0"/>
              </a:spcAft>
              <a:buSzPts val="1200"/>
              <a:buChar char="○"/>
              <a:defRPr sz="1200"/>
            </a:lvl5pPr>
            <a:lvl6pPr marL="2743200" lvl="5" indent="-304800" algn="l">
              <a:lnSpc>
                <a:spcPct val="115000"/>
              </a:lnSpc>
              <a:spcBef>
                <a:spcPts val="1600"/>
              </a:spcBef>
              <a:spcAft>
                <a:spcPts val="0"/>
              </a:spcAft>
              <a:buSzPts val="1200"/>
              <a:buChar char="■"/>
              <a:defRPr sz="1200"/>
            </a:lvl6pPr>
            <a:lvl7pPr marL="3200400" lvl="6" indent="-304800" algn="l">
              <a:lnSpc>
                <a:spcPct val="115000"/>
              </a:lnSpc>
              <a:spcBef>
                <a:spcPts val="1600"/>
              </a:spcBef>
              <a:spcAft>
                <a:spcPts val="0"/>
              </a:spcAft>
              <a:buSzPts val="1200"/>
              <a:buChar char="●"/>
              <a:defRPr sz="1200"/>
            </a:lvl7pPr>
            <a:lvl8pPr marL="3657600" lvl="7" indent="-304800" algn="l">
              <a:lnSpc>
                <a:spcPct val="115000"/>
              </a:lnSpc>
              <a:spcBef>
                <a:spcPts val="1600"/>
              </a:spcBef>
              <a:spcAft>
                <a:spcPts val="0"/>
              </a:spcAft>
              <a:buSzPts val="1200"/>
              <a:buChar char="○"/>
              <a:defRPr sz="1200"/>
            </a:lvl8pPr>
            <a:lvl9pPr marL="4114800" lvl="8" indent="-304800" algn="l">
              <a:lnSpc>
                <a:spcPct val="115000"/>
              </a:lnSpc>
              <a:spcBef>
                <a:spcPts val="1600"/>
              </a:spcBef>
              <a:spcAft>
                <a:spcPts val="1600"/>
              </a:spcAft>
              <a:buSzPts val="1200"/>
              <a:buChar char="■"/>
              <a:defRPr sz="1200"/>
            </a:lvl9pPr>
          </a:lstStyle>
          <a:p>
            <a:endParaRPr/>
          </a:p>
        </p:txBody>
      </p:sp>
      <p:sp>
        <p:nvSpPr>
          <p:cNvPr id="24" name="Google Shape;24;p7"/>
          <p:cNvSpPr txBox="1">
            <a:spLocks noGrp="1"/>
          </p:cNvSpPr>
          <p:nvPr>
            <p:ph type="sldNum" idx="12"/>
          </p:nvPr>
        </p:nvSpPr>
        <p:spPr>
          <a:xfrm>
            <a:off x="7201589" y="9119180"/>
            <a:ext cx="466500" cy="7698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8"/>
          <p:cNvSpPr txBox="1">
            <a:spLocks noGrp="1"/>
          </p:cNvSpPr>
          <p:nvPr>
            <p:ph type="title"/>
          </p:nvPr>
        </p:nvSpPr>
        <p:spPr>
          <a:xfrm>
            <a:off x="264945" y="870271"/>
            <a:ext cx="7242600" cy="1119900"/>
          </a:xfrm>
          <a:prstGeom prst="rect">
            <a:avLst/>
          </a:prstGeom>
          <a:noFill/>
          <a:ln>
            <a:noFill/>
          </a:ln>
        </p:spPr>
        <p:txBody>
          <a:bodyPr spcFirstLastPara="1" wrap="square" lIns="91425" tIns="91425" rIns="91425" bIns="91425" anchor="t" anchorCtr="0">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a:endParaRPr/>
          </a:p>
        </p:txBody>
      </p:sp>
      <p:sp>
        <p:nvSpPr>
          <p:cNvPr id="27" name="Google Shape;27;p8"/>
          <p:cNvSpPr txBox="1">
            <a:spLocks noGrp="1"/>
          </p:cNvSpPr>
          <p:nvPr>
            <p:ph type="sldNum" idx="12"/>
          </p:nvPr>
        </p:nvSpPr>
        <p:spPr>
          <a:xfrm>
            <a:off x="7201589" y="9119180"/>
            <a:ext cx="466500" cy="7698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9"/>
          <p:cNvSpPr txBox="1">
            <a:spLocks noGrp="1"/>
          </p:cNvSpPr>
          <p:nvPr>
            <p:ph type="title"/>
          </p:nvPr>
        </p:nvSpPr>
        <p:spPr>
          <a:xfrm>
            <a:off x="264945" y="1086507"/>
            <a:ext cx="2386800" cy="1477800"/>
          </a:xfrm>
          <a:prstGeom prst="rect">
            <a:avLst/>
          </a:prstGeom>
          <a:noFill/>
          <a:ln>
            <a:noFill/>
          </a:ln>
        </p:spPr>
        <p:txBody>
          <a:bodyPr spcFirstLastPara="1" wrap="square" lIns="91425" tIns="91425" rIns="91425" bIns="91425" anchor="b" anchorCtr="0">
            <a:noAutofit/>
          </a:bodyPr>
          <a:lstStyle>
            <a:lvl1pPr lvl="0" algn="l">
              <a:lnSpc>
                <a:spcPct val="100000"/>
              </a:lnSpc>
              <a:spcBef>
                <a:spcPts val="0"/>
              </a:spcBef>
              <a:spcAft>
                <a:spcPts val="0"/>
              </a:spcAft>
              <a:buSzPts val="2400"/>
              <a:buNone/>
              <a:defRPr sz="2400"/>
            </a:lvl1pPr>
            <a:lvl2pPr lvl="1" algn="l">
              <a:lnSpc>
                <a:spcPct val="100000"/>
              </a:lnSpc>
              <a:spcBef>
                <a:spcPts val="0"/>
              </a:spcBef>
              <a:spcAft>
                <a:spcPts val="0"/>
              </a:spcAft>
              <a:buSzPts val="2400"/>
              <a:buNone/>
              <a:defRPr sz="2400"/>
            </a:lvl2pPr>
            <a:lvl3pPr lvl="2" algn="l">
              <a:lnSpc>
                <a:spcPct val="100000"/>
              </a:lnSpc>
              <a:spcBef>
                <a:spcPts val="0"/>
              </a:spcBef>
              <a:spcAft>
                <a:spcPts val="0"/>
              </a:spcAft>
              <a:buSzPts val="2400"/>
              <a:buNone/>
              <a:defRPr sz="2400"/>
            </a:lvl3pPr>
            <a:lvl4pPr lvl="3" algn="l">
              <a:lnSpc>
                <a:spcPct val="100000"/>
              </a:lnSpc>
              <a:spcBef>
                <a:spcPts val="0"/>
              </a:spcBef>
              <a:spcAft>
                <a:spcPts val="0"/>
              </a:spcAft>
              <a:buSzPts val="2400"/>
              <a:buNone/>
              <a:defRPr sz="2400"/>
            </a:lvl4pPr>
            <a:lvl5pPr lvl="4" algn="l">
              <a:lnSpc>
                <a:spcPct val="100000"/>
              </a:lnSpc>
              <a:spcBef>
                <a:spcPts val="0"/>
              </a:spcBef>
              <a:spcAft>
                <a:spcPts val="0"/>
              </a:spcAft>
              <a:buSzPts val="2400"/>
              <a:buNone/>
              <a:defRPr sz="2400"/>
            </a:lvl5pPr>
            <a:lvl6pPr lvl="5" algn="l">
              <a:lnSpc>
                <a:spcPct val="100000"/>
              </a:lnSpc>
              <a:spcBef>
                <a:spcPts val="0"/>
              </a:spcBef>
              <a:spcAft>
                <a:spcPts val="0"/>
              </a:spcAft>
              <a:buSzPts val="2400"/>
              <a:buNone/>
              <a:defRPr sz="2400"/>
            </a:lvl6pPr>
            <a:lvl7pPr lvl="6" algn="l">
              <a:lnSpc>
                <a:spcPct val="100000"/>
              </a:lnSpc>
              <a:spcBef>
                <a:spcPts val="0"/>
              </a:spcBef>
              <a:spcAft>
                <a:spcPts val="0"/>
              </a:spcAft>
              <a:buSzPts val="2400"/>
              <a:buNone/>
              <a:defRPr sz="2400"/>
            </a:lvl7pPr>
            <a:lvl8pPr lvl="7" algn="l">
              <a:lnSpc>
                <a:spcPct val="100000"/>
              </a:lnSpc>
              <a:spcBef>
                <a:spcPts val="0"/>
              </a:spcBef>
              <a:spcAft>
                <a:spcPts val="0"/>
              </a:spcAft>
              <a:buSzPts val="2400"/>
              <a:buNone/>
              <a:defRPr sz="2400"/>
            </a:lvl8pPr>
            <a:lvl9pPr lvl="8" algn="l">
              <a:lnSpc>
                <a:spcPct val="100000"/>
              </a:lnSpc>
              <a:spcBef>
                <a:spcPts val="0"/>
              </a:spcBef>
              <a:spcAft>
                <a:spcPts val="0"/>
              </a:spcAft>
              <a:buSzPts val="2400"/>
              <a:buNone/>
              <a:defRPr sz="2400"/>
            </a:lvl9pPr>
          </a:lstStyle>
          <a:p>
            <a:endParaRPr/>
          </a:p>
        </p:txBody>
      </p:sp>
      <p:sp>
        <p:nvSpPr>
          <p:cNvPr id="30" name="Google Shape;30;p9"/>
          <p:cNvSpPr txBox="1">
            <a:spLocks noGrp="1"/>
          </p:cNvSpPr>
          <p:nvPr>
            <p:ph type="body" idx="1"/>
          </p:nvPr>
        </p:nvSpPr>
        <p:spPr>
          <a:xfrm>
            <a:off x="264945" y="2717440"/>
            <a:ext cx="2386800" cy="6217500"/>
          </a:xfrm>
          <a:prstGeom prst="rect">
            <a:avLst/>
          </a:prstGeom>
          <a:noFill/>
          <a:ln>
            <a:noFill/>
          </a:ln>
        </p:spPr>
        <p:txBody>
          <a:bodyPr spcFirstLastPara="1" wrap="square" lIns="91425" tIns="91425" rIns="91425" bIns="91425" anchor="t" anchorCtr="0">
            <a:noAutofit/>
          </a:bodyPr>
          <a:lstStyle>
            <a:lvl1pPr marL="457200" lvl="0" indent="-304800" algn="l">
              <a:lnSpc>
                <a:spcPct val="115000"/>
              </a:lnSpc>
              <a:spcBef>
                <a:spcPts val="0"/>
              </a:spcBef>
              <a:spcAft>
                <a:spcPts val="0"/>
              </a:spcAft>
              <a:buSzPts val="1200"/>
              <a:buChar char="●"/>
              <a:defRPr sz="1200"/>
            </a:lvl1pPr>
            <a:lvl2pPr marL="914400" lvl="1" indent="-304800" algn="l">
              <a:lnSpc>
                <a:spcPct val="115000"/>
              </a:lnSpc>
              <a:spcBef>
                <a:spcPts val="1600"/>
              </a:spcBef>
              <a:spcAft>
                <a:spcPts val="0"/>
              </a:spcAft>
              <a:buSzPts val="1200"/>
              <a:buChar char="○"/>
              <a:defRPr sz="1200"/>
            </a:lvl2pPr>
            <a:lvl3pPr marL="1371600" lvl="2" indent="-304800" algn="l">
              <a:lnSpc>
                <a:spcPct val="115000"/>
              </a:lnSpc>
              <a:spcBef>
                <a:spcPts val="1600"/>
              </a:spcBef>
              <a:spcAft>
                <a:spcPts val="0"/>
              </a:spcAft>
              <a:buSzPts val="1200"/>
              <a:buChar char="■"/>
              <a:defRPr sz="1200"/>
            </a:lvl3pPr>
            <a:lvl4pPr marL="1828800" lvl="3" indent="-304800" algn="l">
              <a:lnSpc>
                <a:spcPct val="115000"/>
              </a:lnSpc>
              <a:spcBef>
                <a:spcPts val="1600"/>
              </a:spcBef>
              <a:spcAft>
                <a:spcPts val="0"/>
              </a:spcAft>
              <a:buSzPts val="1200"/>
              <a:buChar char="●"/>
              <a:defRPr sz="1200"/>
            </a:lvl4pPr>
            <a:lvl5pPr marL="2286000" lvl="4" indent="-304800" algn="l">
              <a:lnSpc>
                <a:spcPct val="115000"/>
              </a:lnSpc>
              <a:spcBef>
                <a:spcPts val="1600"/>
              </a:spcBef>
              <a:spcAft>
                <a:spcPts val="0"/>
              </a:spcAft>
              <a:buSzPts val="1200"/>
              <a:buChar char="○"/>
              <a:defRPr sz="1200"/>
            </a:lvl5pPr>
            <a:lvl6pPr marL="2743200" lvl="5" indent="-304800" algn="l">
              <a:lnSpc>
                <a:spcPct val="115000"/>
              </a:lnSpc>
              <a:spcBef>
                <a:spcPts val="1600"/>
              </a:spcBef>
              <a:spcAft>
                <a:spcPts val="0"/>
              </a:spcAft>
              <a:buSzPts val="1200"/>
              <a:buChar char="■"/>
              <a:defRPr sz="1200"/>
            </a:lvl6pPr>
            <a:lvl7pPr marL="3200400" lvl="6" indent="-304800" algn="l">
              <a:lnSpc>
                <a:spcPct val="115000"/>
              </a:lnSpc>
              <a:spcBef>
                <a:spcPts val="1600"/>
              </a:spcBef>
              <a:spcAft>
                <a:spcPts val="0"/>
              </a:spcAft>
              <a:buSzPts val="1200"/>
              <a:buChar char="●"/>
              <a:defRPr sz="1200"/>
            </a:lvl7pPr>
            <a:lvl8pPr marL="3657600" lvl="7" indent="-304800" algn="l">
              <a:lnSpc>
                <a:spcPct val="115000"/>
              </a:lnSpc>
              <a:spcBef>
                <a:spcPts val="1600"/>
              </a:spcBef>
              <a:spcAft>
                <a:spcPts val="0"/>
              </a:spcAft>
              <a:buSzPts val="1200"/>
              <a:buChar char="○"/>
              <a:defRPr sz="1200"/>
            </a:lvl8pPr>
            <a:lvl9pPr marL="4114800" lvl="8" indent="-304800" algn="l">
              <a:lnSpc>
                <a:spcPct val="115000"/>
              </a:lnSpc>
              <a:spcBef>
                <a:spcPts val="1600"/>
              </a:spcBef>
              <a:spcAft>
                <a:spcPts val="1600"/>
              </a:spcAft>
              <a:buSzPts val="1200"/>
              <a:buChar char="■"/>
              <a:defRPr sz="1200"/>
            </a:lvl9pPr>
          </a:lstStyle>
          <a:p>
            <a:endParaRPr/>
          </a:p>
        </p:txBody>
      </p:sp>
      <p:sp>
        <p:nvSpPr>
          <p:cNvPr id="31" name="Google Shape;31;p9"/>
          <p:cNvSpPr txBox="1">
            <a:spLocks noGrp="1"/>
          </p:cNvSpPr>
          <p:nvPr>
            <p:ph type="sldNum" idx="12"/>
          </p:nvPr>
        </p:nvSpPr>
        <p:spPr>
          <a:xfrm>
            <a:off x="7201589" y="9119180"/>
            <a:ext cx="466500" cy="7698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10"/>
          <p:cNvSpPr txBox="1">
            <a:spLocks noGrp="1"/>
          </p:cNvSpPr>
          <p:nvPr>
            <p:ph type="title"/>
          </p:nvPr>
        </p:nvSpPr>
        <p:spPr>
          <a:xfrm>
            <a:off x="416713" y="880293"/>
            <a:ext cx="5412600" cy="7999800"/>
          </a:xfrm>
          <a:prstGeom prst="rect">
            <a:avLst/>
          </a:prstGeom>
          <a:noFill/>
          <a:ln>
            <a:noFill/>
          </a:ln>
        </p:spPr>
        <p:txBody>
          <a:bodyPr spcFirstLastPara="1" wrap="square" lIns="91425" tIns="91425" rIns="91425" bIns="91425" anchor="ctr" anchorCtr="0">
            <a:noAutofit/>
          </a:bodyPr>
          <a:lstStyle>
            <a:lvl1pPr lvl="0" algn="l">
              <a:lnSpc>
                <a:spcPct val="100000"/>
              </a:lnSpc>
              <a:spcBef>
                <a:spcPts val="0"/>
              </a:spcBef>
              <a:spcAft>
                <a:spcPts val="0"/>
              </a:spcAft>
              <a:buSzPts val="4800"/>
              <a:buNone/>
              <a:defRPr sz="4800"/>
            </a:lvl1pPr>
            <a:lvl2pPr lvl="1" algn="l">
              <a:lnSpc>
                <a:spcPct val="100000"/>
              </a:lnSpc>
              <a:spcBef>
                <a:spcPts val="0"/>
              </a:spcBef>
              <a:spcAft>
                <a:spcPts val="0"/>
              </a:spcAft>
              <a:buSzPts val="4800"/>
              <a:buNone/>
              <a:defRPr sz="4800"/>
            </a:lvl2pPr>
            <a:lvl3pPr lvl="2" algn="l">
              <a:lnSpc>
                <a:spcPct val="100000"/>
              </a:lnSpc>
              <a:spcBef>
                <a:spcPts val="0"/>
              </a:spcBef>
              <a:spcAft>
                <a:spcPts val="0"/>
              </a:spcAft>
              <a:buSzPts val="4800"/>
              <a:buNone/>
              <a:defRPr sz="4800"/>
            </a:lvl3pPr>
            <a:lvl4pPr lvl="3" algn="l">
              <a:lnSpc>
                <a:spcPct val="100000"/>
              </a:lnSpc>
              <a:spcBef>
                <a:spcPts val="0"/>
              </a:spcBef>
              <a:spcAft>
                <a:spcPts val="0"/>
              </a:spcAft>
              <a:buSzPts val="4800"/>
              <a:buNone/>
              <a:defRPr sz="4800"/>
            </a:lvl4pPr>
            <a:lvl5pPr lvl="4" algn="l">
              <a:lnSpc>
                <a:spcPct val="100000"/>
              </a:lnSpc>
              <a:spcBef>
                <a:spcPts val="0"/>
              </a:spcBef>
              <a:spcAft>
                <a:spcPts val="0"/>
              </a:spcAft>
              <a:buSzPts val="4800"/>
              <a:buNone/>
              <a:defRPr sz="4800"/>
            </a:lvl5pPr>
            <a:lvl6pPr lvl="5" algn="l">
              <a:lnSpc>
                <a:spcPct val="100000"/>
              </a:lnSpc>
              <a:spcBef>
                <a:spcPts val="0"/>
              </a:spcBef>
              <a:spcAft>
                <a:spcPts val="0"/>
              </a:spcAft>
              <a:buSzPts val="4800"/>
              <a:buNone/>
              <a:defRPr sz="4800"/>
            </a:lvl6pPr>
            <a:lvl7pPr lvl="6" algn="l">
              <a:lnSpc>
                <a:spcPct val="100000"/>
              </a:lnSpc>
              <a:spcBef>
                <a:spcPts val="0"/>
              </a:spcBef>
              <a:spcAft>
                <a:spcPts val="0"/>
              </a:spcAft>
              <a:buSzPts val="4800"/>
              <a:buNone/>
              <a:defRPr sz="4800"/>
            </a:lvl7pPr>
            <a:lvl8pPr lvl="7" algn="l">
              <a:lnSpc>
                <a:spcPct val="100000"/>
              </a:lnSpc>
              <a:spcBef>
                <a:spcPts val="0"/>
              </a:spcBef>
              <a:spcAft>
                <a:spcPts val="0"/>
              </a:spcAft>
              <a:buSzPts val="4800"/>
              <a:buNone/>
              <a:defRPr sz="4800"/>
            </a:lvl8pPr>
            <a:lvl9pPr lvl="8" algn="l">
              <a:lnSpc>
                <a:spcPct val="100000"/>
              </a:lnSpc>
              <a:spcBef>
                <a:spcPts val="0"/>
              </a:spcBef>
              <a:spcAft>
                <a:spcPts val="0"/>
              </a:spcAft>
              <a:buSzPts val="4800"/>
              <a:buNone/>
              <a:defRPr sz="4800"/>
            </a:lvl9pPr>
          </a:lstStyle>
          <a:p>
            <a:endParaRPr/>
          </a:p>
        </p:txBody>
      </p:sp>
      <p:sp>
        <p:nvSpPr>
          <p:cNvPr id="34" name="Google Shape;34;p10"/>
          <p:cNvSpPr txBox="1">
            <a:spLocks noGrp="1"/>
          </p:cNvSpPr>
          <p:nvPr>
            <p:ph type="sldNum" idx="12"/>
          </p:nvPr>
        </p:nvSpPr>
        <p:spPr>
          <a:xfrm>
            <a:off x="7201589" y="9119180"/>
            <a:ext cx="466500" cy="7698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11"/>
          <p:cNvSpPr/>
          <p:nvPr/>
        </p:nvSpPr>
        <p:spPr>
          <a:xfrm>
            <a:off x="3886200" y="-244"/>
            <a:ext cx="3886200" cy="10058400"/>
          </a:xfrm>
          <a:prstGeom prst="rect">
            <a:avLst/>
          </a:prstGeom>
          <a:solidFill>
            <a:schemeClr val="lt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7" name="Google Shape;37;p11"/>
          <p:cNvSpPr txBox="1">
            <a:spLocks noGrp="1"/>
          </p:cNvSpPr>
          <p:nvPr>
            <p:ph type="title"/>
          </p:nvPr>
        </p:nvSpPr>
        <p:spPr>
          <a:xfrm>
            <a:off x="225675" y="2411542"/>
            <a:ext cx="3438300" cy="2898600"/>
          </a:xfrm>
          <a:prstGeom prst="rect">
            <a:avLst/>
          </a:prstGeom>
          <a:noFill/>
          <a:ln>
            <a:noFill/>
          </a:ln>
        </p:spPr>
        <p:txBody>
          <a:bodyPr spcFirstLastPara="1" wrap="square" lIns="91425" tIns="91425" rIns="91425" bIns="91425" anchor="b" anchorCtr="0">
            <a:noAutofit/>
          </a:bodyPr>
          <a:lstStyle>
            <a:lvl1pPr lvl="0" algn="ctr">
              <a:lnSpc>
                <a:spcPct val="100000"/>
              </a:lnSpc>
              <a:spcBef>
                <a:spcPts val="0"/>
              </a:spcBef>
              <a:spcAft>
                <a:spcPts val="0"/>
              </a:spcAft>
              <a:buSzPts val="4200"/>
              <a:buNone/>
              <a:defRPr sz="4200"/>
            </a:lvl1pPr>
            <a:lvl2pPr lvl="1" algn="ctr">
              <a:lnSpc>
                <a:spcPct val="100000"/>
              </a:lnSpc>
              <a:spcBef>
                <a:spcPts val="0"/>
              </a:spcBef>
              <a:spcAft>
                <a:spcPts val="0"/>
              </a:spcAft>
              <a:buSzPts val="4200"/>
              <a:buNone/>
              <a:defRPr sz="4200"/>
            </a:lvl2pPr>
            <a:lvl3pPr lvl="2" algn="ctr">
              <a:lnSpc>
                <a:spcPct val="100000"/>
              </a:lnSpc>
              <a:spcBef>
                <a:spcPts val="0"/>
              </a:spcBef>
              <a:spcAft>
                <a:spcPts val="0"/>
              </a:spcAft>
              <a:buSzPts val="4200"/>
              <a:buNone/>
              <a:defRPr sz="4200"/>
            </a:lvl3pPr>
            <a:lvl4pPr lvl="3" algn="ctr">
              <a:lnSpc>
                <a:spcPct val="100000"/>
              </a:lnSpc>
              <a:spcBef>
                <a:spcPts val="0"/>
              </a:spcBef>
              <a:spcAft>
                <a:spcPts val="0"/>
              </a:spcAft>
              <a:buSzPts val="4200"/>
              <a:buNone/>
              <a:defRPr sz="4200"/>
            </a:lvl4pPr>
            <a:lvl5pPr lvl="4" algn="ctr">
              <a:lnSpc>
                <a:spcPct val="100000"/>
              </a:lnSpc>
              <a:spcBef>
                <a:spcPts val="0"/>
              </a:spcBef>
              <a:spcAft>
                <a:spcPts val="0"/>
              </a:spcAft>
              <a:buSzPts val="4200"/>
              <a:buNone/>
              <a:defRPr sz="4200"/>
            </a:lvl5pPr>
            <a:lvl6pPr lvl="5" algn="ctr">
              <a:lnSpc>
                <a:spcPct val="100000"/>
              </a:lnSpc>
              <a:spcBef>
                <a:spcPts val="0"/>
              </a:spcBef>
              <a:spcAft>
                <a:spcPts val="0"/>
              </a:spcAft>
              <a:buSzPts val="4200"/>
              <a:buNone/>
              <a:defRPr sz="4200"/>
            </a:lvl6pPr>
            <a:lvl7pPr lvl="6" algn="ctr">
              <a:lnSpc>
                <a:spcPct val="100000"/>
              </a:lnSpc>
              <a:spcBef>
                <a:spcPts val="0"/>
              </a:spcBef>
              <a:spcAft>
                <a:spcPts val="0"/>
              </a:spcAft>
              <a:buSzPts val="4200"/>
              <a:buNone/>
              <a:defRPr sz="4200"/>
            </a:lvl7pPr>
            <a:lvl8pPr lvl="7" algn="ctr">
              <a:lnSpc>
                <a:spcPct val="100000"/>
              </a:lnSpc>
              <a:spcBef>
                <a:spcPts val="0"/>
              </a:spcBef>
              <a:spcAft>
                <a:spcPts val="0"/>
              </a:spcAft>
              <a:buSzPts val="4200"/>
              <a:buNone/>
              <a:defRPr sz="4200"/>
            </a:lvl8pPr>
            <a:lvl9pPr lvl="8" algn="ctr">
              <a:lnSpc>
                <a:spcPct val="100000"/>
              </a:lnSpc>
              <a:spcBef>
                <a:spcPts val="0"/>
              </a:spcBef>
              <a:spcAft>
                <a:spcPts val="0"/>
              </a:spcAft>
              <a:buSzPts val="4200"/>
              <a:buNone/>
              <a:defRPr sz="4200"/>
            </a:lvl9pPr>
          </a:lstStyle>
          <a:p>
            <a:endParaRPr/>
          </a:p>
        </p:txBody>
      </p:sp>
      <p:sp>
        <p:nvSpPr>
          <p:cNvPr id="38" name="Google Shape;38;p11"/>
          <p:cNvSpPr txBox="1">
            <a:spLocks noGrp="1"/>
          </p:cNvSpPr>
          <p:nvPr>
            <p:ph type="subTitle" idx="1"/>
          </p:nvPr>
        </p:nvSpPr>
        <p:spPr>
          <a:xfrm>
            <a:off x="225675" y="5481569"/>
            <a:ext cx="3438300" cy="2415300"/>
          </a:xfrm>
          <a:prstGeom prst="rect">
            <a:avLst/>
          </a:prstGeom>
          <a:noFill/>
          <a:ln>
            <a:noFill/>
          </a:ln>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11"/>
          <p:cNvSpPr txBox="1">
            <a:spLocks noGrp="1"/>
          </p:cNvSpPr>
          <p:nvPr>
            <p:ph type="body" idx="2"/>
          </p:nvPr>
        </p:nvSpPr>
        <p:spPr>
          <a:xfrm>
            <a:off x="4198575" y="1415969"/>
            <a:ext cx="3261300" cy="7226100"/>
          </a:xfrm>
          <a:prstGeom prst="rect">
            <a:avLst/>
          </a:prstGeom>
          <a:noFill/>
          <a:ln>
            <a:noFill/>
          </a:ln>
        </p:spPr>
        <p:txBody>
          <a:bodyPr spcFirstLastPara="1" wrap="square" lIns="91425" tIns="91425" rIns="91425" bIns="91425" anchor="ctr" anchorCtr="0">
            <a:noAutofit/>
          </a:bodyPr>
          <a:lstStyle>
            <a:lvl1pPr marL="457200" lvl="0" indent="-342900" algn="l">
              <a:lnSpc>
                <a:spcPct val="115000"/>
              </a:lnSpc>
              <a:spcBef>
                <a:spcPts val="0"/>
              </a:spcBef>
              <a:spcAft>
                <a:spcPts val="0"/>
              </a:spcAft>
              <a:buSzPts val="1800"/>
              <a:buChar char="●"/>
              <a:defRPr/>
            </a:lvl1pPr>
            <a:lvl2pPr marL="914400" lvl="1" indent="-317500" algn="l">
              <a:lnSpc>
                <a:spcPct val="115000"/>
              </a:lnSpc>
              <a:spcBef>
                <a:spcPts val="1600"/>
              </a:spcBef>
              <a:spcAft>
                <a:spcPts val="0"/>
              </a:spcAft>
              <a:buSzPts val="1400"/>
              <a:buChar char="○"/>
              <a:defRPr/>
            </a:lvl2pPr>
            <a:lvl3pPr marL="1371600" lvl="2" indent="-317500" algn="l">
              <a:lnSpc>
                <a:spcPct val="115000"/>
              </a:lnSpc>
              <a:spcBef>
                <a:spcPts val="1600"/>
              </a:spcBef>
              <a:spcAft>
                <a:spcPts val="0"/>
              </a:spcAft>
              <a:buSzPts val="1400"/>
              <a:buChar char="■"/>
              <a:defRPr/>
            </a:lvl3pPr>
            <a:lvl4pPr marL="1828800" lvl="3" indent="-317500" algn="l">
              <a:lnSpc>
                <a:spcPct val="115000"/>
              </a:lnSpc>
              <a:spcBef>
                <a:spcPts val="1600"/>
              </a:spcBef>
              <a:spcAft>
                <a:spcPts val="0"/>
              </a:spcAft>
              <a:buSzPts val="1400"/>
              <a:buChar char="●"/>
              <a:defRPr/>
            </a:lvl4pPr>
            <a:lvl5pPr marL="2286000" lvl="4" indent="-317500" algn="l">
              <a:lnSpc>
                <a:spcPct val="115000"/>
              </a:lnSpc>
              <a:spcBef>
                <a:spcPts val="1600"/>
              </a:spcBef>
              <a:spcAft>
                <a:spcPts val="0"/>
              </a:spcAft>
              <a:buSzPts val="1400"/>
              <a:buChar char="○"/>
              <a:defRPr/>
            </a:lvl5pPr>
            <a:lvl6pPr marL="2743200" lvl="5" indent="-317500" algn="l">
              <a:lnSpc>
                <a:spcPct val="115000"/>
              </a:lnSpc>
              <a:spcBef>
                <a:spcPts val="1600"/>
              </a:spcBef>
              <a:spcAft>
                <a:spcPts val="0"/>
              </a:spcAft>
              <a:buSzPts val="1400"/>
              <a:buChar char="■"/>
              <a:defRPr/>
            </a:lvl6pPr>
            <a:lvl7pPr marL="3200400" lvl="6" indent="-317500" algn="l">
              <a:lnSpc>
                <a:spcPct val="115000"/>
              </a:lnSpc>
              <a:spcBef>
                <a:spcPts val="1600"/>
              </a:spcBef>
              <a:spcAft>
                <a:spcPts val="0"/>
              </a:spcAft>
              <a:buSzPts val="1400"/>
              <a:buChar char="●"/>
              <a:defRPr/>
            </a:lvl7pPr>
            <a:lvl8pPr marL="3657600" lvl="7" indent="-317500" algn="l">
              <a:lnSpc>
                <a:spcPct val="115000"/>
              </a:lnSpc>
              <a:spcBef>
                <a:spcPts val="1600"/>
              </a:spcBef>
              <a:spcAft>
                <a:spcPts val="0"/>
              </a:spcAft>
              <a:buSzPts val="1400"/>
              <a:buChar char="○"/>
              <a:defRPr/>
            </a:lvl8pPr>
            <a:lvl9pPr marL="4114800" lvl="8" indent="-317500" algn="l">
              <a:lnSpc>
                <a:spcPct val="115000"/>
              </a:lnSpc>
              <a:spcBef>
                <a:spcPts val="1600"/>
              </a:spcBef>
              <a:spcAft>
                <a:spcPts val="1600"/>
              </a:spcAft>
              <a:buSzPts val="1400"/>
              <a:buChar char="■"/>
              <a:defRPr/>
            </a:lvl9pPr>
          </a:lstStyle>
          <a:p>
            <a:endParaRPr/>
          </a:p>
        </p:txBody>
      </p:sp>
      <p:sp>
        <p:nvSpPr>
          <p:cNvPr id="40" name="Google Shape;40;p11"/>
          <p:cNvSpPr txBox="1">
            <a:spLocks noGrp="1"/>
          </p:cNvSpPr>
          <p:nvPr>
            <p:ph type="sldNum" idx="12"/>
          </p:nvPr>
        </p:nvSpPr>
        <p:spPr>
          <a:xfrm>
            <a:off x="7201589" y="9119180"/>
            <a:ext cx="466500" cy="7698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2"/>
          <p:cNvSpPr txBox="1">
            <a:spLocks noGrp="1"/>
          </p:cNvSpPr>
          <p:nvPr>
            <p:ph type="body" idx="1"/>
          </p:nvPr>
        </p:nvSpPr>
        <p:spPr>
          <a:xfrm>
            <a:off x="264945" y="8273124"/>
            <a:ext cx="5099100" cy="1183200"/>
          </a:xfrm>
          <a:prstGeom prst="rect">
            <a:avLst/>
          </a:prstGeom>
          <a:noFill/>
          <a:ln>
            <a:noFill/>
          </a:ln>
        </p:spPr>
        <p:txBody>
          <a:bodyPr spcFirstLastPara="1" wrap="square" lIns="91425" tIns="91425" rIns="91425" bIns="91425" anchor="ctr" anchorCtr="0">
            <a:noAutofit/>
          </a:bodyPr>
          <a:lstStyle>
            <a:lvl1pPr marL="457200" lvl="0" indent="-228600" algn="l">
              <a:lnSpc>
                <a:spcPct val="100000"/>
              </a:lnSpc>
              <a:spcBef>
                <a:spcPts val="0"/>
              </a:spcBef>
              <a:spcAft>
                <a:spcPts val="0"/>
              </a:spcAft>
              <a:buSzPts val="1800"/>
              <a:buNone/>
              <a:defRPr/>
            </a:lvl1pPr>
          </a:lstStyle>
          <a:p>
            <a:endParaRPr/>
          </a:p>
        </p:txBody>
      </p:sp>
      <p:sp>
        <p:nvSpPr>
          <p:cNvPr id="43" name="Google Shape;43;p12"/>
          <p:cNvSpPr txBox="1">
            <a:spLocks noGrp="1"/>
          </p:cNvSpPr>
          <p:nvPr>
            <p:ph type="sldNum" idx="12"/>
          </p:nvPr>
        </p:nvSpPr>
        <p:spPr>
          <a:xfrm>
            <a:off x="7201589" y="9119180"/>
            <a:ext cx="466500" cy="7698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3"/>
          <p:cNvSpPr txBox="1">
            <a:spLocks noGrp="1"/>
          </p:cNvSpPr>
          <p:nvPr>
            <p:ph type="title"/>
          </p:nvPr>
        </p:nvSpPr>
        <p:spPr>
          <a:xfrm>
            <a:off x="264945" y="870271"/>
            <a:ext cx="7242600" cy="1119900"/>
          </a:xfrm>
          <a:prstGeom prst="rect">
            <a:avLst/>
          </a:prstGeom>
          <a:noFill/>
          <a:ln>
            <a:noFill/>
          </a:ln>
        </p:spPr>
        <p:txBody>
          <a:bodyPr spcFirstLastPara="1" wrap="square" lIns="91425" tIns="91425" rIns="91425" bIns="91425" anchor="t" anchorCtr="0">
            <a:noAutofit/>
          </a:bodyPr>
          <a:lstStyle>
            <a:lvl1pPr marR="0" lvl="0"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9pPr>
          </a:lstStyle>
          <a:p>
            <a:endParaRPr/>
          </a:p>
        </p:txBody>
      </p:sp>
      <p:sp>
        <p:nvSpPr>
          <p:cNvPr id="7" name="Google Shape;7;p3"/>
          <p:cNvSpPr txBox="1">
            <a:spLocks noGrp="1"/>
          </p:cNvSpPr>
          <p:nvPr>
            <p:ph type="body" idx="1"/>
          </p:nvPr>
        </p:nvSpPr>
        <p:spPr>
          <a:xfrm>
            <a:off x="264945" y="2253729"/>
            <a:ext cx="7242600" cy="6681000"/>
          </a:xfrm>
          <a:prstGeom prst="rect">
            <a:avLst/>
          </a:prstGeom>
          <a:noFill/>
          <a:ln>
            <a:noFill/>
          </a:ln>
        </p:spPr>
        <p:txBody>
          <a:bodyPr spcFirstLastPara="1" wrap="square" lIns="91425" tIns="91425" rIns="91425" bIns="91425" anchor="t" anchorCtr="0">
            <a:noAutofit/>
          </a:bodyPr>
          <a:lstStyle>
            <a:lvl1pPr marL="457200" marR="0" lvl="0" indent="-342900" algn="l" rtl="0">
              <a:lnSpc>
                <a:spcPct val="115000"/>
              </a:lnSpc>
              <a:spcBef>
                <a:spcPts val="0"/>
              </a:spcBef>
              <a:spcAft>
                <a:spcPts val="0"/>
              </a:spcAft>
              <a:buClr>
                <a:schemeClr val="dk2"/>
              </a:buClr>
              <a:buSzPts val="1800"/>
              <a:buFont typeface="Arial"/>
              <a:buChar char="●"/>
              <a:defRPr sz="1800" b="0" i="0" u="none" strike="noStrike" cap="none">
                <a:solidFill>
                  <a:schemeClr val="dk2"/>
                </a:solidFill>
                <a:latin typeface="Arial"/>
                <a:ea typeface="Arial"/>
                <a:cs typeface="Arial"/>
                <a:sym typeface="Arial"/>
              </a:defRPr>
            </a:lvl1pPr>
            <a:lvl2pPr marL="914400" marR="0" lvl="1"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2pPr>
            <a:lvl3pPr marL="1371600" marR="0" lvl="2"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3pPr>
            <a:lvl4pPr marL="1828800" marR="0" lvl="3"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4pPr>
            <a:lvl5pPr marL="2286000" marR="0" lvl="4"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5pPr>
            <a:lvl6pPr marL="2743200" marR="0" lvl="5"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6pPr>
            <a:lvl7pPr marL="3200400" marR="0" lvl="6"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7pPr>
            <a:lvl8pPr marL="3657600" marR="0" lvl="7"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8pPr>
            <a:lvl9pPr marL="4114800" marR="0" lvl="8" indent="-317500" algn="l" rtl="0">
              <a:lnSpc>
                <a:spcPct val="115000"/>
              </a:lnSpc>
              <a:spcBef>
                <a:spcPts val="1600"/>
              </a:spcBef>
              <a:spcAft>
                <a:spcPts val="1600"/>
              </a:spcAft>
              <a:buClr>
                <a:schemeClr val="dk2"/>
              </a:buClr>
              <a:buSzPts val="1400"/>
              <a:buFont typeface="Arial"/>
              <a:buChar char="■"/>
              <a:defRPr sz="1400" b="0" i="0" u="none" strike="noStrike" cap="none">
                <a:solidFill>
                  <a:schemeClr val="dk2"/>
                </a:solidFill>
                <a:latin typeface="Arial"/>
                <a:ea typeface="Arial"/>
                <a:cs typeface="Arial"/>
                <a:sym typeface="Arial"/>
              </a:defRPr>
            </a:lvl9pPr>
          </a:lstStyle>
          <a:p>
            <a:endParaRPr/>
          </a:p>
        </p:txBody>
      </p:sp>
      <p:sp>
        <p:nvSpPr>
          <p:cNvPr id="8" name="Google Shape;8;p3"/>
          <p:cNvSpPr txBox="1">
            <a:spLocks noGrp="1"/>
          </p:cNvSpPr>
          <p:nvPr>
            <p:ph type="sldNum" idx="12"/>
          </p:nvPr>
        </p:nvSpPr>
        <p:spPr>
          <a:xfrm>
            <a:off x="7201589" y="9119180"/>
            <a:ext cx="466500" cy="769800"/>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7" name="Google Shape;57;p1"/>
          <p:cNvSpPr txBox="1">
            <a:spLocks noGrp="1"/>
          </p:cNvSpPr>
          <p:nvPr>
            <p:ph type="ctrTitle"/>
          </p:nvPr>
        </p:nvSpPr>
        <p:spPr>
          <a:xfrm>
            <a:off x="-232117" y="317509"/>
            <a:ext cx="8236634" cy="975000"/>
          </a:xfrm>
          <a:prstGeom prst="rect">
            <a:avLst/>
          </a:prstGeom>
          <a:noFill/>
          <a:ln>
            <a:noFill/>
          </a:ln>
        </p:spPr>
        <p:txBody>
          <a:bodyPr spcFirstLastPara="1" wrap="square" lIns="91425" tIns="91425" rIns="91425" bIns="91425" anchor="b" anchorCtr="0">
            <a:noAutofit/>
          </a:bodyPr>
          <a:lstStyle/>
          <a:p>
            <a:pPr>
              <a:spcBef>
                <a:spcPts val="1200"/>
              </a:spcBef>
              <a:buSzPts val="1100"/>
            </a:pPr>
            <a:r>
              <a:rPr lang="en" sz="3000" b="1" dirty="0">
                <a:latin typeface="KG Shake it Off Popped" panose="02000000000000000000" pitchFamily="2" charset="77"/>
                <a:ea typeface="Impact"/>
                <a:cs typeface="Impact"/>
                <a:sym typeface="Impact"/>
              </a:rPr>
              <a:t>We are WILD about Learning!</a:t>
            </a:r>
            <a:endParaRPr lang="en" sz="3000" b="1" dirty="0">
              <a:latin typeface="KG Shake it Off Popped" panose="02000000000000000000" pitchFamily="2" charset="77"/>
              <a:ea typeface="Roboto Mono"/>
              <a:cs typeface="Roboto Mono"/>
            </a:endParaRPr>
          </a:p>
        </p:txBody>
      </p:sp>
      <p:sp>
        <p:nvSpPr>
          <p:cNvPr id="58" name="Google Shape;58;p1"/>
          <p:cNvSpPr txBox="1"/>
          <p:nvPr/>
        </p:nvSpPr>
        <p:spPr>
          <a:xfrm>
            <a:off x="1877100" y="124825"/>
            <a:ext cx="5517900" cy="460500"/>
          </a:xfrm>
          <a:prstGeom prst="rect">
            <a:avLst/>
          </a:prstGeom>
          <a:noFill/>
          <a:ln>
            <a:noFill/>
          </a:ln>
        </p:spPr>
        <p:txBody>
          <a:bodyPr spcFirstLastPara="1" wrap="square" lIns="91425" tIns="91425" rIns="91425" bIns="91425" anchor="t" anchorCtr="0">
            <a:noAutofit/>
          </a:bodyPr>
          <a:lstStyle/>
          <a:p>
            <a:pPr algn="r">
              <a:buSzPts val="1400"/>
            </a:pPr>
            <a:r>
              <a:rPr lang="en" sz="1400" b="0" i="0" u="none" strike="noStrike" cap="none" dirty="0">
                <a:solidFill>
                  <a:srgbClr val="000000"/>
                </a:solidFill>
                <a:latin typeface="KG Miss Kindergarten"/>
                <a:ea typeface="Comfortaa"/>
                <a:cs typeface="Comfortaa"/>
                <a:sym typeface="Comfortaa"/>
              </a:rPr>
              <a:t>Kindergarten Newsletter: </a:t>
            </a:r>
            <a:r>
              <a:rPr lang="en" dirty="0">
                <a:latin typeface="KG Miss Kindergarten"/>
                <a:ea typeface="Comfortaa"/>
                <a:cs typeface="Comfortaa"/>
                <a:sym typeface="Comfortaa"/>
              </a:rPr>
              <a:t>March27-31, 2023</a:t>
            </a:r>
            <a:endParaRPr sz="1400" b="0" i="0" u="none" strike="noStrike" cap="none" dirty="0">
              <a:solidFill>
                <a:srgbClr val="000000"/>
              </a:solidFill>
              <a:latin typeface="KG Miss Kindergarten"/>
              <a:ea typeface="Comfortaa"/>
              <a:cs typeface="Comfortaa"/>
              <a:sym typeface="Comfortaa"/>
            </a:endParaRPr>
          </a:p>
        </p:txBody>
      </p:sp>
      <p:graphicFrame>
        <p:nvGraphicFramePr>
          <p:cNvPr id="60" name="Google Shape;60;p1"/>
          <p:cNvGraphicFramePr/>
          <p:nvPr>
            <p:extLst>
              <p:ext uri="{D42A27DB-BD31-4B8C-83A1-F6EECF244321}">
                <p14:modId xmlns:p14="http://schemas.microsoft.com/office/powerpoint/2010/main" val="1246829601"/>
              </p:ext>
            </p:extLst>
          </p:nvPr>
        </p:nvGraphicFramePr>
        <p:xfrm>
          <a:off x="3886200" y="1292510"/>
          <a:ext cx="3676650" cy="1842982"/>
        </p:xfrm>
        <a:graphic>
          <a:graphicData uri="http://schemas.openxmlformats.org/drawingml/2006/table">
            <a:tbl>
              <a:tblPr>
                <a:noFill/>
                <a:tableStyleId>{403A84E3-EDEE-4AC5-8DF2-DC100B7C1AB1}</a:tableStyleId>
              </a:tblPr>
              <a:tblGrid>
                <a:gridCol w="803050">
                  <a:extLst>
                    <a:ext uri="{9D8B030D-6E8A-4147-A177-3AD203B41FA5}">
                      <a16:colId xmlns:a16="http://schemas.microsoft.com/office/drawing/2014/main" val="20000"/>
                    </a:ext>
                  </a:extLst>
                </a:gridCol>
                <a:gridCol w="2873600">
                  <a:extLst>
                    <a:ext uri="{9D8B030D-6E8A-4147-A177-3AD203B41FA5}">
                      <a16:colId xmlns:a16="http://schemas.microsoft.com/office/drawing/2014/main" val="20001"/>
                    </a:ext>
                  </a:extLst>
                </a:gridCol>
              </a:tblGrid>
              <a:tr h="550534">
                <a:tc gridSpan="2">
                  <a:txBody>
                    <a:bodyPr/>
                    <a:lstStyle/>
                    <a:p>
                      <a:pPr marL="0" marR="0" lvl="0" indent="0" algn="ctr" rtl="0">
                        <a:lnSpc>
                          <a:spcPct val="100000"/>
                        </a:lnSpc>
                        <a:spcBef>
                          <a:spcPts val="0"/>
                        </a:spcBef>
                        <a:spcAft>
                          <a:spcPts val="0"/>
                        </a:spcAft>
                        <a:buClr>
                          <a:srgbClr val="000000"/>
                        </a:buClr>
                        <a:buSzPts val="1600"/>
                        <a:buFont typeface="Arial"/>
                        <a:buNone/>
                      </a:pPr>
                      <a:r>
                        <a:rPr lang="en" sz="1600" b="1" u="none" strike="noStrike" cap="none" dirty="0">
                          <a:latin typeface="KG Miss Kindergarten" panose="02000000000000000000" pitchFamily="2" charset="77"/>
                          <a:ea typeface="Comfortaa"/>
                          <a:cs typeface="Comfortaa"/>
                          <a:sym typeface="Comfortaa"/>
                        </a:rPr>
                        <a:t>HOMEWORK</a:t>
                      </a:r>
                      <a:endParaRPr sz="1600" b="1" u="none" strike="noStrike" cap="none" dirty="0">
                        <a:latin typeface="KG Miss Kindergarten" panose="02000000000000000000" pitchFamily="2" charset="77"/>
                        <a:ea typeface="Comfortaa"/>
                        <a:cs typeface="Comfortaa"/>
                        <a:sym typeface="Comfortaa"/>
                      </a:endParaRPr>
                    </a:p>
                  </a:txBody>
                  <a:tcPr marL="91425" marR="91425" marT="91425" marB="91425">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solidFill>
                      <a:srgbClr val="F3F3F3"/>
                    </a:solidFill>
                  </a:tcPr>
                </a:tc>
                <a:tc hMerge="1">
                  <a:txBody>
                    <a:bodyPr/>
                    <a:lstStyle/>
                    <a:p>
                      <a:endParaRPr lang="en-US"/>
                    </a:p>
                  </a:txBody>
                  <a:tcPr/>
                </a:tc>
                <a:extLst>
                  <a:ext uri="{0D108BD9-81ED-4DB2-BD59-A6C34878D82A}">
                    <a16:rowId xmlns:a16="http://schemas.microsoft.com/office/drawing/2014/main" val="10000"/>
                  </a:ext>
                </a:extLst>
              </a:tr>
              <a:tr h="1292448">
                <a:tc>
                  <a:txBody>
                    <a:bodyPr/>
                    <a:lstStyle/>
                    <a:p>
                      <a:pPr marL="0" marR="0" lvl="0" indent="0" algn="l" rtl="0">
                        <a:lnSpc>
                          <a:spcPct val="100000"/>
                        </a:lnSpc>
                        <a:spcBef>
                          <a:spcPts val="0"/>
                        </a:spcBef>
                        <a:spcAft>
                          <a:spcPts val="0"/>
                        </a:spcAft>
                        <a:buClr>
                          <a:srgbClr val="000000"/>
                        </a:buClr>
                        <a:buSzPts val="1400"/>
                        <a:buFont typeface="Arial"/>
                        <a:buNone/>
                      </a:pPr>
                      <a:r>
                        <a:rPr lang="en" sz="1400" u="none" strike="noStrike" cap="none" dirty="0">
                          <a:latin typeface="KG Miss Kindergarten" panose="02000000000000000000" pitchFamily="2" charset="77"/>
                          <a:ea typeface="Comfortaa"/>
                          <a:cs typeface="Comfortaa"/>
                          <a:sym typeface="Comfortaa"/>
                        </a:rPr>
                        <a:t>Mon. – Thurs.</a:t>
                      </a:r>
                      <a:endParaRPr sz="1400" u="none" strike="noStrike" cap="none" dirty="0">
                        <a:latin typeface="KG Miss Kindergarten" panose="02000000000000000000" pitchFamily="2" charset="77"/>
                        <a:ea typeface="Comfortaa"/>
                        <a:cs typeface="Comfortaa"/>
                        <a:sym typeface="Comfortaa"/>
                      </a:endParaRPr>
                    </a:p>
                  </a:txBody>
                  <a:tcPr marL="91425" marR="91425" marT="91425" marB="91425">
                    <a:lnL w="19050" cap="flat" cmpd="sng">
                      <a:solidFill>
                        <a:srgbClr val="000000"/>
                      </a:solidFill>
                      <a:prstDash val="solid"/>
                      <a:round/>
                      <a:headEnd type="none" w="sm" len="sm"/>
                      <a:tailEnd type="none" w="sm" len="sm"/>
                    </a:lnL>
                    <a:lnR w="19050" cap="flat" cmpd="sng">
                      <a:solidFill>
                        <a:srgbClr val="000000"/>
                      </a:solidFill>
                      <a:prstDash val="dot"/>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dot"/>
                      <a:round/>
                      <a:headEnd type="none" w="sm" len="sm"/>
                      <a:tailEnd type="none" w="sm" len="sm"/>
                    </a:lnB>
                  </a:tcPr>
                </a:tc>
                <a:tc>
                  <a:txBody>
                    <a:bodyPr/>
                    <a:lstStyle/>
                    <a:p>
                      <a:pPr marL="0" marR="0" lvl="0" indent="0" algn="l" rtl="0">
                        <a:lnSpc>
                          <a:spcPct val="100000"/>
                        </a:lnSpc>
                        <a:spcBef>
                          <a:spcPts val="0"/>
                        </a:spcBef>
                        <a:spcAft>
                          <a:spcPts val="0"/>
                        </a:spcAft>
                        <a:buClr>
                          <a:schemeClr val="dk1"/>
                        </a:buClr>
                        <a:buSzPts val="1400"/>
                        <a:buFont typeface="Arial"/>
                        <a:buNone/>
                      </a:pPr>
                      <a:r>
                        <a:rPr lang="en-US" dirty="0">
                          <a:solidFill>
                            <a:schemeClr val="dk1"/>
                          </a:solidFill>
                          <a:latin typeface="KG Miss Kindergarten" panose="02000000000000000000" pitchFamily="2" charset="77"/>
                          <a:ea typeface="Comfortaa"/>
                          <a:cs typeface="Comfortaa"/>
                          <a:sym typeface="Comfortaa"/>
                        </a:rPr>
                        <a:t>Weekly ELA Sheet</a:t>
                      </a:r>
                    </a:p>
                    <a:p>
                      <a:pPr marL="0" marR="0" lvl="0" indent="0" algn="l" rtl="0">
                        <a:lnSpc>
                          <a:spcPct val="100000"/>
                        </a:lnSpc>
                        <a:spcBef>
                          <a:spcPts val="0"/>
                        </a:spcBef>
                        <a:spcAft>
                          <a:spcPts val="0"/>
                        </a:spcAft>
                        <a:buClr>
                          <a:schemeClr val="dk1"/>
                        </a:buClr>
                        <a:buSzPts val="1400"/>
                        <a:buFont typeface="Arial"/>
                        <a:buNone/>
                      </a:pPr>
                      <a:r>
                        <a:rPr lang="en-US" dirty="0">
                          <a:solidFill>
                            <a:schemeClr val="dk1"/>
                          </a:solidFill>
                          <a:latin typeface="KG Miss Kindergarten" panose="02000000000000000000" pitchFamily="2" charset="77"/>
                          <a:ea typeface="Comfortaa"/>
                          <a:cs typeface="Comfortaa"/>
                          <a:sym typeface="Comfortaa"/>
                        </a:rPr>
                        <a:t>Math HW Pages </a:t>
                      </a:r>
                    </a:p>
                    <a:p>
                      <a:pPr marL="0" marR="0" lvl="0" indent="0" algn="l" rtl="0">
                        <a:lnSpc>
                          <a:spcPct val="100000"/>
                        </a:lnSpc>
                        <a:spcBef>
                          <a:spcPts val="0"/>
                        </a:spcBef>
                        <a:spcAft>
                          <a:spcPts val="0"/>
                        </a:spcAft>
                        <a:buClr>
                          <a:schemeClr val="dk1"/>
                        </a:buClr>
                        <a:buSzPts val="1400"/>
                        <a:buFont typeface="Arial"/>
                        <a:buNone/>
                      </a:pPr>
                      <a:r>
                        <a:rPr lang="en-US" dirty="0">
                          <a:solidFill>
                            <a:schemeClr val="dk1"/>
                          </a:solidFill>
                          <a:latin typeface="KG Miss Kindergarten" panose="02000000000000000000" pitchFamily="2" charset="77"/>
                          <a:ea typeface="Comfortaa"/>
                          <a:cs typeface="Comfortaa"/>
                          <a:sym typeface="Comfortaa"/>
                        </a:rPr>
                        <a:t>Practice Words to Know</a:t>
                      </a:r>
                    </a:p>
                    <a:p>
                      <a:pPr marL="0" marR="0" lvl="0" indent="0" algn="l" rtl="0">
                        <a:lnSpc>
                          <a:spcPct val="100000"/>
                        </a:lnSpc>
                        <a:spcBef>
                          <a:spcPts val="0"/>
                        </a:spcBef>
                        <a:spcAft>
                          <a:spcPts val="0"/>
                        </a:spcAft>
                        <a:buClr>
                          <a:schemeClr val="dk1"/>
                        </a:buClr>
                        <a:buSzPts val="1400"/>
                        <a:buFont typeface="Arial"/>
                        <a:buNone/>
                      </a:pPr>
                      <a:r>
                        <a:rPr lang="en-US" dirty="0">
                          <a:solidFill>
                            <a:schemeClr val="dk1"/>
                          </a:solidFill>
                          <a:latin typeface="KG Miss Kindergarten" panose="02000000000000000000" pitchFamily="2" charset="77"/>
                          <a:ea typeface="Comfortaa"/>
                          <a:cs typeface="Comfortaa"/>
                          <a:sym typeface="Comfortaa"/>
                        </a:rPr>
                        <a:t>Read 10 minutes per night</a:t>
                      </a:r>
                    </a:p>
                    <a:p>
                      <a:pPr marL="0" marR="0" lvl="0" indent="0" algn="l" rtl="0">
                        <a:lnSpc>
                          <a:spcPct val="100000"/>
                        </a:lnSpc>
                        <a:spcBef>
                          <a:spcPts val="0"/>
                        </a:spcBef>
                        <a:spcAft>
                          <a:spcPts val="0"/>
                        </a:spcAft>
                        <a:buClr>
                          <a:schemeClr val="dk1"/>
                        </a:buClr>
                        <a:buSzPts val="1400"/>
                        <a:buFont typeface="Arial"/>
                        <a:buNone/>
                      </a:pPr>
                      <a:endParaRPr lang="en-US" dirty="0">
                        <a:solidFill>
                          <a:schemeClr val="dk1"/>
                        </a:solidFill>
                        <a:latin typeface="KG Miss Kindergarten" panose="02000000000000000000" pitchFamily="2" charset="77"/>
                        <a:ea typeface="Comfortaa"/>
                        <a:cs typeface="Comfortaa"/>
                        <a:sym typeface="Comfortaa"/>
                      </a:endParaRPr>
                    </a:p>
                  </a:txBody>
                  <a:tcPr marL="91425" marR="91425" marT="91425" marB="91425">
                    <a:lnL w="19050" cap="flat" cmpd="sng">
                      <a:solidFill>
                        <a:srgbClr val="000000"/>
                      </a:solidFill>
                      <a:prstDash val="dot"/>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dot"/>
                      <a:round/>
                      <a:headEnd type="none" w="sm" len="sm"/>
                      <a:tailEnd type="none" w="sm" len="sm"/>
                    </a:lnB>
                  </a:tcPr>
                </a:tc>
                <a:extLst>
                  <a:ext uri="{0D108BD9-81ED-4DB2-BD59-A6C34878D82A}">
                    <a16:rowId xmlns:a16="http://schemas.microsoft.com/office/drawing/2014/main" val="10001"/>
                  </a:ext>
                </a:extLst>
              </a:tr>
            </a:tbl>
          </a:graphicData>
        </a:graphic>
      </p:graphicFrame>
      <p:graphicFrame>
        <p:nvGraphicFramePr>
          <p:cNvPr id="61" name="Google Shape;61;p1"/>
          <p:cNvGraphicFramePr/>
          <p:nvPr>
            <p:extLst>
              <p:ext uri="{D42A27DB-BD31-4B8C-83A1-F6EECF244321}">
                <p14:modId xmlns:p14="http://schemas.microsoft.com/office/powerpoint/2010/main" val="3491263949"/>
              </p:ext>
            </p:extLst>
          </p:nvPr>
        </p:nvGraphicFramePr>
        <p:xfrm>
          <a:off x="261255" y="2874992"/>
          <a:ext cx="3458674" cy="2860850"/>
        </p:xfrm>
        <a:graphic>
          <a:graphicData uri="http://schemas.openxmlformats.org/drawingml/2006/table">
            <a:tbl>
              <a:tblPr>
                <a:noFill/>
                <a:tableStyleId>{403A84E3-EDEE-4AC5-8DF2-DC100B7C1AB1}</a:tableStyleId>
              </a:tblPr>
              <a:tblGrid>
                <a:gridCol w="740082">
                  <a:extLst>
                    <a:ext uri="{9D8B030D-6E8A-4147-A177-3AD203B41FA5}">
                      <a16:colId xmlns:a16="http://schemas.microsoft.com/office/drawing/2014/main" val="20000"/>
                    </a:ext>
                  </a:extLst>
                </a:gridCol>
                <a:gridCol w="2718592">
                  <a:extLst>
                    <a:ext uri="{9D8B030D-6E8A-4147-A177-3AD203B41FA5}">
                      <a16:colId xmlns:a16="http://schemas.microsoft.com/office/drawing/2014/main" val="20001"/>
                    </a:ext>
                  </a:extLst>
                </a:gridCol>
              </a:tblGrid>
              <a:tr h="726604">
                <a:tc gridSpan="2">
                  <a:txBody>
                    <a:bodyPr/>
                    <a:lstStyle/>
                    <a:p>
                      <a:pPr marL="0" marR="0" lvl="0" indent="0" algn="ctr" rtl="0">
                        <a:lnSpc>
                          <a:spcPct val="100000"/>
                        </a:lnSpc>
                        <a:spcBef>
                          <a:spcPts val="0"/>
                        </a:spcBef>
                        <a:spcAft>
                          <a:spcPts val="0"/>
                        </a:spcAft>
                        <a:buClr>
                          <a:srgbClr val="000000"/>
                        </a:buClr>
                        <a:buSzPts val="1600"/>
                        <a:buFont typeface="Arial"/>
                        <a:buNone/>
                      </a:pPr>
                      <a:r>
                        <a:rPr lang="en" sz="1600" b="1" u="none" strike="noStrike" cap="none" dirty="0">
                          <a:latin typeface="KG Miss Kindergarten" panose="02000000000000000000" pitchFamily="2" charset="77"/>
                          <a:ea typeface="Comfortaa"/>
                          <a:cs typeface="Comfortaa"/>
                          <a:sym typeface="Comfortaa"/>
                        </a:rPr>
                        <a:t>WEEKLY ASSESSMENTS</a:t>
                      </a:r>
                      <a:endParaRPr sz="1600" b="1" u="none" strike="noStrike" cap="none" dirty="0">
                        <a:latin typeface="KG Miss Kindergarten" panose="02000000000000000000" pitchFamily="2" charset="77"/>
                        <a:ea typeface="Comfortaa"/>
                        <a:cs typeface="Comfortaa"/>
                        <a:sym typeface="Comfortaa"/>
                      </a:endParaRPr>
                    </a:p>
                  </a:txBody>
                  <a:tcPr marL="91425" marR="91425" marT="91425" marB="91425">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solidFill>
                      <a:srgbClr val="F3F3F3"/>
                    </a:solidFill>
                  </a:tcPr>
                </a:tc>
                <a:tc hMerge="1">
                  <a:txBody>
                    <a:bodyPr/>
                    <a:lstStyle/>
                    <a:p>
                      <a:endParaRPr lang="en-US"/>
                    </a:p>
                  </a:txBody>
                  <a:tcPr/>
                </a:tc>
                <a:extLst>
                  <a:ext uri="{0D108BD9-81ED-4DB2-BD59-A6C34878D82A}">
                    <a16:rowId xmlns:a16="http://schemas.microsoft.com/office/drawing/2014/main" val="10000"/>
                  </a:ext>
                </a:extLst>
              </a:tr>
              <a:tr h="1347662">
                <a:tc>
                  <a:txBody>
                    <a:bodyPr/>
                    <a:lstStyle/>
                    <a:p>
                      <a:pPr marL="0" marR="0" lvl="0" indent="0" algn="ctr" rtl="0">
                        <a:lnSpc>
                          <a:spcPct val="100000"/>
                        </a:lnSpc>
                        <a:spcBef>
                          <a:spcPts val="0"/>
                        </a:spcBef>
                        <a:spcAft>
                          <a:spcPts val="0"/>
                        </a:spcAft>
                        <a:buClr>
                          <a:srgbClr val="000000"/>
                        </a:buClr>
                        <a:buSzPts val="1400"/>
                        <a:buFont typeface="Arial"/>
                        <a:buNone/>
                      </a:pPr>
                      <a:r>
                        <a:rPr lang="en" sz="1400" u="none" strike="noStrike" cap="none" dirty="0">
                          <a:latin typeface="KG Miss Kindergarten" panose="02000000000000000000" pitchFamily="2" charset="77"/>
                          <a:ea typeface="Comfortaa"/>
                          <a:cs typeface="Comfortaa"/>
                          <a:sym typeface="Comfortaa"/>
                        </a:rPr>
                        <a:t>ELA</a:t>
                      </a:r>
                      <a:endParaRPr sz="1400" u="none" strike="noStrike" cap="none" dirty="0">
                        <a:latin typeface="KG Miss Kindergarten" panose="02000000000000000000" pitchFamily="2" charset="77"/>
                        <a:ea typeface="Comfortaa"/>
                        <a:cs typeface="Comfortaa"/>
                        <a:sym typeface="Comfortaa"/>
                      </a:endParaRPr>
                    </a:p>
                  </a:txBody>
                  <a:tcPr marL="91425" marR="91425" marT="91425" marB="91425">
                    <a:lnL w="19050" cap="flat" cmpd="sng">
                      <a:solidFill>
                        <a:srgbClr val="000000"/>
                      </a:solidFill>
                      <a:prstDash val="solid"/>
                      <a:round/>
                      <a:headEnd type="none" w="sm" len="sm"/>
                      <a:tailEnd type="none" w="sm" len="sm"/>
                    </a:lnL>
                    <a:lnR w="19050" cap="flat" cmpd="sng">
                      <a:solidFill>
                        <a:srgbClr val="000000"/>
                      </a:solidFill>
                      <a:prstDash val="dot"/>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dot"/>
                      <a:round/>
                      <a:headEnd type="none" w="sm" len="sm"/>
                      <a:tailEnd type="none" w="sm" len="sm"/>
                    </a:lnB>
                  </a:tcPr>
                </a:tc>
                <a:tc>
                  <a:txBody>
                    <a:bodyPr/>
                    <a:lstStyle/>
                    <a:p>
                      <a:pPr marL="0" marR="0" lvl="3" indent="0" algn="l" rtl="0">
                        <a:lnSpc>
                          <a:spcPct val="100000"/>
                        </a:lnSpc>
                        <a:spcBef>
                          <a:spcPts val="0"/>
                        </a:spcBef>
                        <a:spcAft>
                          <a:spcPts val="0"/>
                        </a:spcAft>
                        <a:buClr>
                          <a:srgbClr val="000000"/>
                        </a:buClr>
                        <a:buSzPts val="1400"/>
                        <a:buFont typeface="System Font Regular"/>
                        <a:buNone/>
                      </a:pPr>
                      <a:r>
                        <a:rPr lang="en-US" sz="1400" u="none" strike="noStrike" cap="none" dirty="0">
                          <a:latin typeface="KG Miss Kindergarten" panose="02000000000000000000" pitchFamily="2" charset="77"/>
                          <a:sym typeface="Comfortaa"/>
                        </a:rPr>
                        <a:t>Spelling test </a:t>
                      </a:r>
                    </a:p>
                    <a:p>
                      <a:pPr marL="0" marR="0" lvl="3" indent="0" algn="l" rtl="0">
                        <a:lnSpc>
                          <a:spcPct val="100000"/>
                        </a:lnSpc>
                        <a:spcBef>
                          <a:spcPts val="0"/>
                        </a:spcBef>
                        <a:spcAft>
                          <a:spcPts val="0"/>
                        </a:spcAft>
                        <a:buClr>
                          <a:srgbClr val="000000"/>
                        </a:buClr>
                        <a:buSzPts val="1400"/>
                        <a:buFont typeface="System Font Regular"/>
                        <a:buNone/>
                      </a:pPr>
                      <a:r>
                        <a:rPr lang="en-US" sz="1400" u="none" strike="noStrike" cap="none" dirty="0">
                          <a:latin typeface="KG Miss Kindergarten"/>
                          <a:sym typeface="Comfortaa"/>
                        </a:rPr>
                        <a:t>Oral reading test</a:t>
                      </a:r>
                    </a:p>
                  </a:txBody>
                  <a:tcPr marL="91425" marR="91425" marT="91425" marB="91425">
                    <a:lnL w="19050" cap="flat" cmpd="sng">
                      <a:solidFill>
                        <a:srgbClr val="000000"/>
                      </a:solidFill>
                      <a:prstDash val="dot"/>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dot"/>
                      <a:round/>
                      <a:headEnd type="none" w="sm" len="sm"/>
                      <a:tailEnd type="none" w="sm" len="sm"/>
                    </a:lnB>
                  </a:tcPr>
                </a:tc>
                <a:extLst>
                  <a:ext uri="{0D108BD9-81ED-4DB2-BD59-A6C34878D82A}">
                    <a16:rowId xmlns:a16="http://schemas.microsoft.com/office/drawing/2014/main" val="10001"/>
                  </a:ext>
                </a:extLst>
              </a:tr>
              <a:tr h="786584">
                <a:tc>
                  <a:txBody>
                    <a:bodyPr/>
                    <a:lstStyle/>
                    <a:p>
                      <a:pPr marL="0" marR="0" lvl="0" indent="0" algn="ctr" rtl="0">
                        <a:lnSpc>
                          <a:spcPct val="100000"/>
                        </a:lnSpc>
                        <a:spcBef>
                          <a:spcPts val="0"/>
                        </a:spcBef>
                        <a:spcAft>
                          <a:spcPts val="0"/>
                        </a:spcAft>
                        <a:buClr>
                          <a:srgbClr val="000000"/>
                        </a:buClr>
                        <a:buSzPts val="1400"/>
                        <a:buFont typeface="Arial"/>
                        <a:buNone/>
                      </a:pPr>
                      <a:r>
                        <a:rPr lang="en" sz="1400" u="none" strike="noStrike" cap="none" dirty="0">
                          <a:latin typeface="KG Miss Kindergarten" panose="02000000000000000000" pitchFamily="2" charset="77"/>
                          <a:ea typeface="Comfortaa"/>
                          <a:cs typeface="Comfortaa"/>
                          <a:sym typeface="Comfortaa"/>
                        </a:rPr>
                        <a:t>Math</a:t>
                      </a:r>
                      <a:endParaRPr sz="1400" u="none" strike="noStrike" cap="none" dirty="0">
                        <a:latin typeface="KG Miss Kindergarten" panose="02000000000000000000" pitchFamily="2" charset="77"/>
                        <a:ea typeface="Comfortaa"/>
                        <a:cs typeface="Comfortaa"/>
                        <a:sym typeface="Comfortaa"/>
                      </a:endParaRPr>
                    </a:p>
                  </a:txBody>
                  <a:tcPr marL="91425" marR="91425" marT="91425" marB="91425">
                    <a:lnL w="19050" cap="flat" cmpd="sng">
                      <a:solidFill>
                        <a:srgbClr val="000000"/>
                      </a:solidFill>
                      <a:prstDash val="solid"/>
                      <a:round/>
                      <a:headEnd type="none" w="sm" len="sm"/>
                      <a:tailEnd type="none" w="sm" len="sm"/>
                    </a:lnL>
                    <a:lnR w="19050" cap="flat" cmpd="sng">
                      <a:solidFill>
                        <a:srgbClr val="000000"/>
                      </a:solidFill>
                      <a:prstDash val="dot"/>
                      <a:round/>
                      <a:headEnd type="none" w="sm" len="sm"/>
                      <a:tailEnd type="none" w="sm" len="sm"/>
                    </a:lnR>
                    <a:lnT w="19050" cap="flat" cmpd="sng">
                      <a:solidFill>
                        <a:srgbClr val="000000"/>
                      </a:solidFill>
                      <a:prstDash val="dot"/>
                      <a:round/>
                      <a:headEnd type="none" w="sm" len="sm"/>
                      <a:tailEnd type="none" w="sm" len="sm"/>
                    </a:lnT>
                    <a:lnB w="19050" cap="flat" cmpd="sng">
                      <a:solidFill>
                        <a:srgbClr val="000000"/>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endParaRPr lang="en" sz="1400" u="none" strike="noStrike" cap="none" dirty="0">
                        <a:latin typeface="KG Miss Kindergarten"/>
                      </a:endParaRPr>
                    </a:p>
                  </a:txBody>
                  <a:tcPr marL="91425" marR="91425" marT="91425" marB="91425">
                    <a:lnL w="19050" cap="flat" cmpd="sng">
                      <a:solidFill>
                        <a:srgbClr val="000000"/>
                      </a:solidFill>
                      <a:prstDash val="dot"/>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dot"/>
                      <a:round/>
                      <a:headEnd type="none" w="sm" len="sm"/>
                      <a:tailEnd type="none" w="sm" len="sm"/>
                    </a:lnT>
                    <a:lnB w="19050" cap="flat" cmpd="sng">
                      <a:solidFill>
                        <a:srgbClr val="000000"/>
                      </a:solidFill>
                      <a:prstDash val="solid"/>
                      <a:round/>
                      <a:headEnd type="none" w="sm" len="sm"/>
                      <a:tailEnd type="none" w="sm" len="sm"/>
                    </a:lnB>
                  </a:tcPr>
                </a:tc>
                <a:extLst>
                  <a:ext uri="{0D108BD9-81ED-4DB2-BD59-A6C34878D82A}">
                    <a16:rowId xmlns:a16="http://schemas.microsoft.com/office/drawing/2014/main" val="10002"/>
                  </a:ext>
                </a:extLst>
              </a:tr>
            </a:tbl>
          </a:graphicData>
        </a:graphic>
      </p:graphicFrame>
      <p:graphicFrame>
        <p:nvGraphicFramePr>
          <p:cNvPr id="62" name="Google Shape;62;p1"/>
          <p:cNvGraphicFramePr/>
          <p:nvPr>
            <p:extLst>
              <p:ext uri="{D42A27DB-BD31-4B8C-83A1-F6EECF244321}">
                <p14:modId xmlns:p14="http://schemas.microsoft.com/office/powerpoint/2010/main" val="3695080671"/>
              </p:ext>
            </p:extLst>
          </p:nvPr>
        </p:nvGraphicFramePr>
        <p:xfrm>
          <a:off x="3886200" y="3285094"/>
          <a:ext cx="3676650" cy="2091966"/>
        </p:xfrm>
        <a:graphic>
          <a:graphicData uri="http://schemas.openxmlformats.org/drawingml/2006/table">
            <a:tbl>
              <a:tblPr>
                <a:noFill/>
                <a:tableStyleId>{403A84E3-EDEE-4AC5-8DF2-DC100B7C1AB1}</a:tableStyleId>
              </a:tblPr>
              <a:tblGrid>
                <a:gridCol w="326418">
                  <a:extLst>
                    <a:ext uri="{9D8B030D-6E8A-4147-A177-3AD203B41FA5}">
                      <a16:colId xmlns:a16="http://schemas.microsoft.com/office/drawing/2014/main" val="20000"/>
                    </a:ext>
                  </a:extLst>
                </a:gridCol>
                <a:gridCol w="2016045">
                  <a:extLst>
                    <a:ext uri="{9D8B030D-6E8A-4147-A177-3AD203B41FA5}">
                      <a16:colId xmlns:a16="http://schemas.microsoft.com/office/drawing/2014/main" val="20001"/>
                    </a:ext>
                  </a:extLst>
                </a:gridCol>
                <a:gridCol w="1334187">
                  <a:extLst>
                    <a:ext uri="{9D8B030D-6E8A-4147-A177-3AD203B41FA5}">
                      <a16:colId xmlns:a16="http://schemas.microsoft.com/office/drawing/2014/main" val="20002"/>
                    </a:ext>
                  </a:extLst>
                </a:gridCol>
              </a:tblGrid>
              <a:tr h="456553">
                <a:tc gridSpan="3">
                  <a:txBody>
                    <a:bodyPr/>
                    <a:lstStyle/>
                    <a:p>
                      <a:pPr marL="0" lvl="0" indent="0" algn="ctr" rtl="0">
                        <a:spcBef>
                          <a:spcPts val="0"/>
                        </a:spcBef>
                        <a:spcAft>
                          <a:spcPts val="0"/>
                        </a:spcAft>
                        <a:buNone/>
                      </a:pPr>
                      <a:r>
                        <a:rPr lang="en-US" sz="1600" b="1" dirty="0">
                          <a:latin typeface="KG Miss Kindergarten" panose="02000000000000000000" pitchFamily="2" charset="77"/>
                          <a:ea typeface="Comfortaa"/>
                          <a:cs typeface="Comfortaa"/>
                          <a:sym typeface="Comfortaa"/>
                        </a:rPr>
                        <a:t>BREAKFAST &amp; LUNCH</a:t>
                      </a:r>
                      <a:endParaRPr sz="1600" b="1" dirty="0">
                        <a:latin typeface="KG Miss Kindergarten" panose="02000000000000000000" pitchFamily="2" charset="77"/>
                        <a:ea typeface="Comfortaa"/>
                        <a:cs typeface="Comfortaa"/>
                        <a:sym typeface="Comfortaa"/>
                      </a:endParaRPr>
                    </a:p>
                  </a:txBody>
                  <a:tcPr marL="91425" marR="91425" marT="91425" marB="91425">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solidFill>
                      <a:srgbClr val="F3F3F3"/>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153390">
                <a:tc rowSpan="4" gridSpan="3">
                  <a:txBody>
                    <a:bodyPr/>
                    <a:lstStyle/>
                    <a:p>
                      <a:pPr marL="0" lvl="0" indent="0" algn="l" rtl="0">
                        <a:lnSpc>
                          <a:spcPct val="115000"/>
                        </a:lnSpc>
                        <a:spcBef>
                          <a:spcPts val="0"/>
                        </a:spcBef>
                        <a:spcAft>
                          <a:spcPts val="0"/>
                        </a:spcAft>
                        <a:buNone/>
                      </a:pPr>
                      <a:r>
                        <a:rPr lang="en-US" b="0" dirty="0">
                          <a:latin typeface="KG Miss Kindergarten" panose="02000000000000000000" pitchFamily="2" charset="77"/>
                          <a:ea typeface="Comfortaa"/>
                          <a:cs typeface="Comfortaa"/>
                          <a:sym typeface="Comfortaa"/>
                        </a:rPr>
                        <a:t>Please fill out the lunch application online and make sure your child brings money or has money on their account for meals.</a:t>
                      </a:r>
                    </a:p>
                    <a:p>
                      <a:pPr marL="0" lvl="0" indent="0" algn="l" rtl="0">
                        <a:lnSpc>
                          <a:spcPct val="115000"/>
                        </a:lnSpc>
                        <a:spcBef>
                          <a:spcPts val="0"/>
                        </a:spcBef>
                        <a:spcAft>
                          <a:spcPts val="0"/>
                        </a:spcAft>
                        <a:buNone/>
                      </a:pPr>
                      <a:r>
                        <a:rPr lang="en-US" b="1" dirty="0">
                          <a:latin typeface="KG Miss Kindergarten" panose="02000000000000000000" pitchFamily="2" charset="77"/>
                          <a:ea typeface="Comfortaa"/>
                          <a:cs typeface="Comfortaa"/>
                          <a:sym typeface="Comfortaa"/>
                        </a:rPr>
                        <a:t>    </a:t>
                      </a:r>
                    </a:p>
                    <a:p>
                      <a:pPr marL="0" lvl="0" indent="0" algn="ctr" rtl="0">
                        <a:lnSpc>
                          <a:spcPct val="115000"/>
                        </a:lnSpc>
                        <a:spcBef>
                          <a:spcPts val="0"/>
                        </a:spcBef>
                        <a:spcAft>
                          <a:spcPts val="0"/>
                        </a:spcAft>
                        <a:buNone/>
                      </a:pPr>
                      <a:r>
                        <a:rPr lang="en-US" b="1" dirty="0">
                          <a:latin typeface="KG Miss Kindergarten" panose="02000000000000000000" pitchFamily="2" charset="77"/>
                          <a:ea typeface="Comfortaa"/>
                          <a:cs typeface="Comfortaa"/>
                          <a:sym typeface="Comfortaa"/>
                        </a:rPr>
                        <a:t>Breakfast $1.75        Lunch $3.00</a:t>
                      </a:r>
                      <a:endParaRPr b="1" dirty="0">
                        <a:latin typeface="KG Miss Kindergarten" panose="02000000000000000000" pitchFamily="2" charset="77"/>
                        <a:ea typeface="Comfortaa"/>
                        <a:cs typeface="Comfortaa"/>
                        <a:sym typeface="Comfortaa"/>
                      </a:endParaRPr>
                    </a:p>
                  </a:txBody>
                  <a:tcPr marL="91425" marR="91425" marT="91425" marB="91425">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tcPr>
                </a:tc>
                <a:tc rowSpan="4" hMerge="1">
                  <a:txBody>
                    <a:bodyPr/>
                    <a:lstStyle/>
                    <a:p>
                      <a:endParaRPr lang="en-US"/>
                    </a:p>
                  </a:txBody>
                  <a:tcPr/>
                </a:tc>
                <a:tc rowSpan="4" hMerge="1">
                  <a:txBody>
                    <a:bodyPr/>
                    <a:lstStyle/>
                    <a:p>
                      <a:endParaRPr lang="en-US"/>
                    </a:p>
                  </a:txBody>
                  <a:tcPr/>
                </a:tc>
                <a:extLst>
                  <a:ext uri="{0D108BD9-81ED-4DB2-BD59-A6C34878D82A}">
                    <a16:rowId xmlns:a16="http://schemas.microsoft.com/office/drawing/2014/main" val="10001"/>
                  </a:ext>
                </a:extLst>
              </a:tr>
              <a:tr h="153390">
                <a:tc gridSpan="3" vMerge="1">
                  <a:txBody>
                    <a:bodyPr/>
                    <a:lstStyle/>
                    <a:p>
                      <a:endParaRPr lang="en-US"/>
                    </a:p>
                  </a:txBody>
                  <a:tcPr/>
                </a:tc>
                <a:tc hMerge="1" vMerge="1">
                  <a:txBody>
                    <a:bodyPr/>
                    <a:lstStyle/>
                    <a:p>
                      <a:endParaRPr lang="en-US"/>
                    </a:p>
                  </a:txBody>
                  <a:tcPr/>
                </a:tc>
                <a:tc hMerge="1" vMerge="1">
                  <a:txBody>
                    <a:bodyPr/>
                    <a:lstStyle/>
                    <a:p>
                      <a:endParaRPr lang="en-US"/>
                    </a:p>
                  </a:txBody>
                  <a:tcPr/>
                </a:tc>
                <a:extLst>
                  <a:ext uri="{0D108BD9-81ED-4DB2-BD59-A6C34878D82A}">
                    <a16:rowId xmlns:a16="http://schemas.microsoft.com/office/drawing/2014/main" val="10002"/>
                  </a:ext>
                </a:extLst>
              </a:tr>
              <a:tr h="153390">
                <a:tc gridSpan="3" vMerge="1">
                  <a:txBody>
                    <a:bodyPr/>
                    <a:lstStyle/>
                    <a:p>
                      <a:endParaRPr lang="en-US"/>
                    </a:p>
                  </a:txBody>
                  <a:tcPr/>
                </a:tc>
                <a:tc hMerge="1" vMerge="1">
                  <a:txBody>
                    <a:bodyPr/>
                    <a:lstStyle/>
                    <a:p>
                      <a:endParaRPr lang="en-US"/>
                    </a:p>
                  </a:txBody>
                  <a:tcPr/>
                </a:tc>
                <a:tc hMerge="1" vMerge="1">
                  <a:txBody>
                    <a:bodyPr/>
                    <a:lstStyle/>
                    <a:p>
                      <a:endParaRPr lang="en-US"/>
                    </a:p>
                  </a:txBody>
                  <a:tcPr/>
                </a:tc>
                <a:extLst>
                  <a:ext uri="{0D108BD9-81ED-4DB2-BD59-A6C34878D82A}">
                    <a16:rowId xmlns:a16="http://schemas.microsoft.com/office/drawing/2014/main" val="10003"/>
                  </a:ext>
                </a:extLst>
              </a:tr>
              <a:tr h="1165404">
                <a:tc gridSpan="3" vMerge="1">
                  <a:txBody>
                    <a:bodyPr/>
                    <a:lstStyle/>
                    <a:p>
                      <a:endParaRPr lang="en-US"/>
                    </a:p>
                  </a:txBody>
                  <a:tcPr/>
                </a:tc>
                <a:tc hMerge="1" vMerge="1">
                  <a:txBody>
                    <a:bodyPr/>
                    <a:lstStyle/>
                    <a:p>
                      <a:endParaRPr lang="en-US"/>
                    </a:p>
                  </a:txBody>
                  <a:tcPr/>
                </a:tc>
                <a:tc hMerge="1" vMerge="1">
                  <a:txBody>
                    <a:bodyPr/>
                    <a:lstStyle/>
                    <a:p>
                      <a:endParaRPr lang="en-US"/>
                    </a:p>
                  </a:txBody>
                  <a:tcPr/>
                </a:tc>
                <a:extLst>
                  <a:ext uri="{0D108BD9-81ED-4DB2-BD59-A6C34878D82A}">
                    <a16:rowId xmlns:a16="http://schemas.microsoft.com/office/drawing/2014/main" val="10004"/>
                  </a:ext>
                </a:extLst>
              </a:tr>
            </a:tbl>
          </a:graphicData>
        </a:graphic>
      </p:graphicFrame>
      <p:graphicFrame>
        <p:nvGraphicFramePr>
          <p:cNvPr id="63" name="Google Shape;63;p1"/>
          <p:cNvGraphicFramePr/>
          <p:nvPr>
            <p:extLst>
              <p:ext uri="{D42A27DB-BD31-4B8C-83A1-F6EECF244321}">
                <p14:modId xmlns:p14="http://schemas.microsoft.com/office/powerpoint/2010/main" val="3866112325"/>
              </p:ext>
            </p:extLst>
          </p:nvPr>
        </p:nvGraphicFramePr>
        <p:xfrm>
          <a:off x="261257" y="5748627"/>
          <a:ext cx="3458675" cy="1586258"/>
        </p:xfrm>
        <a:graphic>
          <a:graphicData uri="http://schemas.openxmlformats.org/drawingml/2006/table">
            <a:tbl>
              <a:tblPr>
                <a:noFill/>
                <a:tableStyleId>{403A84E3-EDEE-4AC5-8DF2-DC100B7C1AB1}</a:tableStyleId>
              </a:tblPr>
              <a:tblGrid>
                <a:gridCol w="1293225">
                  <a:extLst>
                    <a:ext uri="{9D8B030D-6E8A-4147-A177-3AD203B41FA5}">
                      <a16:colId xmlns:a16="http://schemas.microsoft.com/office/drawing/2014/main" val="20000"/>
                    </a:ext>
                  </a:extLst>
                </a:gridCol>
                <a:gridCol w="2165450">
                  <a:extLst>
                    <a:ext uri="{9D8B030D-6E8A-4147-A177-3AD203B41FA5}">
                      <a16:colId xmlns:a16="http://schemas.microsoft.com/office/drawing/2014/main" val="20001"/>
                    </a:ext>
                  </a:extLst>
                </a:gridCol>
              </a:tblGrid>
              <a:tr h="489596">
                <a:tc gridSpan="2">
                  <a:txBody>
                    <a:bodyPr/>
                    <a:lstStyle/>
                    <a:p>
                      <a:pPr marL="0" marR="0" lvl="0" indent="0" algn="ctr" rtl="0">
                        <a:lnSpc>
                          <a:spcPct val="100000"/>
                        </a:lnSpc>
                        <a:spcBef>
                          <a:spcPts val="0"/>
                        </a:spcBef>
                        <a:spcAft>
                          <a:spcPts val="0"/>
                        </a:spcAft>
                        <a:buClr>
                          <a:srgbClr val="000000"/>
                        </a:buClr>
                        <a:buSzPts val="1600"/>
                        <a:buFont typeface="Arial"/>
                        <a:buNone/>
                      </a:pPr>
                      <a:r>
                        <a:rPr lang="en" sz="1600" b="1" u="none" strike="noStrike" cap="none" dirty="0">
                          <a:latin typeface="KG Miss Kindergarten" panose="02000000000000000000" pitchFamily="2" charset="77"/>
                          <a:ea typeface="Comfortaa"/>
                          <a:cs typeface="Comfortaa"/>
                          <a:sym typeface="Comfortaa"/>
                        </a:rPr>
                        <a:t>WEEKLY MATH SKILLS </a:t>
                      </a:r>
                      <a:endParaRPr sz="1600" b="1" u="none" strike="noStrike" cap="none" dirty="0">
                        <a:latin typeface="KG Miss Kindergarten" panose="02000000000000000000" pitchFamily="2" charset="77"/>
                        <a:ea typeface="Comfortaa"/>
                        <a:cs typeface="Comfortaa"/>
                        <a:sym typeface="Comfortaa"/>
                      </a:endParaRPr>
                    </a:p>
                  </a:txBody>
                  <a:tcPr marL="91425" marR="91425" marT="91425" marB="91425">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solidFill>
                      <a:srgbClr val="F3F3F3"/>
                    </a:solidFill>
                  </a:tcPr>
                </a:tc>
                <a:tc hMerge="1">
                  <a:txBody>
                    <a:bodyPr/>
                    <a:lstStyle/>
                    <a:p>
                      <a:endParaRPr lang="en-US"/>
                    </a:p>
                  </a:txBody>
                  <a:tcPr/>
                </a:tc>
                <a:extLst>
                  <a:ext uri="{0D108BD9-81ED-4DB2-BD59-A6C34878D82A}">
                    <a16:rowId xmlns:a16="http://schemas.microsoft.com/office/drawing/2014/main" val="10000"/>
                  </a:ext>
                </a:extLst>
              </a:tr>
              <a:tr h="1096662">
                <a:tc gridSpan="2">
                  <a:txBody>
                    <a:bodyPr/>
                    <a:lstStyle/>
                    <a:p>
                      <a:pPr marL="457200" marR="0" lvl="0" indent="-317500" algn="l">
                        <a:lnSpc>
                          <a:spcPct val="100000"/>
                        </a:lnSpc>
                        <a:spcBef>
                          <a:spcPts val="0"/>
                        </a:spcBef>
                        <a:spcAft>
                          <a:spcPts val="0"/>
                        </a:spcAft>
                        <a:buClr>
                          <a:srgbClr val="000000"/>
                        </a:buClr>
                        <a:buFont typeface="Comfortaa,Sans-Serif"/>
                        <a:buChar char="★"/>
                      </a:pPr>
                      <a:r>
                        <a:rPr lang="en-US" sz="1400" b="0" i="0" u="none" strike="noStrike" noProof="0" dirty="0">
                          <a:latin typeface="KG Miss Kindergarten"/>
                        </a:rPr>
                        <a:t>Making Teen Numbers</a:t>
                      </a:r>
                      <a:endParaRPr lang="en-US" dirty="0">
                        <a:sym typeface="Comfortaa"/>
                      </a:endParaRPr>
                    </a:p>
                    <a:p>
                      <a:pPr marL="457200" marR="0" lvl="0" indent="-317500" algn="l">
                        <a:lnSpc>
                          <a:spcPct val="100000"/>
                        </a:lnSpc>
                        <a:spcBef>
                          <a:spcPts val="0"/>
                        </a:spcBef>
                        <a:spcAft>
                          <a:spcPts val="0"/>
                        </a:spcAft>
                        <a:buClr>
                          <a:srgbClr val="000000"/>
                        </a:buClr>
                        <a:buFont typeface="Comfortaa,Sans-Serif"/>
                        <a:buChar char="★"/>
                      </a:pPr>
                      <a:r>
                        <a:rPr lang="en-US" sz="1400" b="0" i="0" u="none" strike="noStrike" noProof="0" dirty="0">
                          <a:latin typeface="KG Miss Kindergarten" panose="02000000000000000000" pitchFamily="2" charset="77"/>
                          <a:ea typeface="Comfortaa"/>
                          <a:cs typeface="Comfortaa"/>
                          <a:sym typeface="Comfortaa"/>
                        </a:rPr>
                        <a:t>W</a:t>
                      </a:r>
                      <a:r>
                        <a:rPr lang="en" sz="1400" b="0" i="0" u="none" strike="noStrike" noProof="0" dirty="0" err="1">
                          <a:latin typeface="KG Miss Kindergarten" panose="02000000000000000000" pitchFamily="2" charset="77"/>
                          <a:ea typeface="Comfortaa"/>
                          <a:cs typeface="Comfortaa"/>
                          <a:sym typeface="Comfortaa"/>
                        </a:rPr>
                        <a:t>riting</a:t>
                      </a:r>
                      <a:r>
                        <a:rPr lang="en" sz="1400" b="0" i="0" u="none" strike="noStrike" noProof="0" dirty="0">
                          <a:latin typeface="KG Miss Kindergarten" panose="02000000000000000000" pitchFamily="2" charset="77"/>
                          <a:ea typeface="Comfortaa"/>
                          <a:cs typeface="Comfortaa"/>
                          <a:sym typeface="Comfortaa"/>
                        </a:rPr>
                        <a:t> to 20</a:t>
                      </a:r>
                    </a:p>
                    <a:p>
                      <a:pPr marL="457200" marR="0" lvl="0" indent="-317500" algn="l">
                        <a:lnSpc>
                          <a:spcPct val="100000"/>
                        </a:lnSpc>
                        <a:spcBef>
                          <a:spcPts val="0"/>
                        </a:spcBef>
                        <a:spcAft>
                          <a:spcPts val="0"/>
                        </a:spcAft>
                        <a:buClr>
                          <a:srgbClr val="000000"/>
                        </a:buClr>
                        <a:buFont typeface="Comfortaa,Sans-Serif"/>
                        <a:buChar char="★"/>
                      </a:pPr>
                      <a:r>
                        <a:rPr lang="en" sz="1400" b="0" i="0" u="none" strike="noStrike" noProof="0" dirty="0">
                          <a:latin typeface="KG Miss Kindergarten"/>
                          <a:ea typeface="Comfortaa"/>
                          <a:cs typeface="Comfortaa"/>
                          <a:sym typeface="Comfortaa"/>
                        </a:rPr>
                        <a:t>Counting to </a:t>
                      </a:r>
                      <a:r>
                        <a:rPr lang="en" sz="1400" b="0" i="0" u="none" strike="noStrike" noProof="0" dirty="0">
                          <a:latin typeface="KG Miss Kindergarten"/>
                          <a:ea typeface="Comfortaa"/>
                          <a:cs typeface="Comfortaa"/>
                        </a:rPr>
                        <a:t>100</a:t>
                      </a:r>
                    </a:p>
                    <a:p>
                      <a:pPr marL="457200" marR="0" lvl="0" indent="-317500" algn="l">
                        <a:lnSpc>
                          <a:spcPct val="100000"/>
                        </a:lnSpc>
                        <a:spcBef>
                          <a:spcPts val="0"/>
                        </a:spcBef>
                        <a:spcAft>
                          <a:spcPts val="0"/>
                        </a:spcAft>
                        <a:buClr>
                          <a:srgbClr val="000000"/>
                        </a:buClr>
                        <a:buFont typeface="Comfortaa,Sans-Serif"/>
                        <a:buChar char="★"/>
                      </a:pPr>
                      <a:r>
                        <a:rPr lang="en" sz="1400" b="0" i="0" u="none" strike="noStrike" noProof="0" dirty="0">
                          <a:latin typeface="KG Miss Kindergarten"/>
                          <a:ea typeface="Comfortaa"/>
                          <a:cs typeface="Comfortaa"/>
                        </a:rPr>
                        <a:t>Counting on from given number</a:t>
                      </a:r>
                    </a:p>
                  </a:txBody>
                  <a:tcPr marL="91425" marR="91425" marT="91425" marB="91425">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tcPr>
                </a:tc>
                <a:tc hMerge="1">
                  <a:txBody>
                    <a:bodyPr/>
                    <a:lstStyle/>
                    <a:p>
                      <a:endParaRPr lang="en-US"/>
                    </a:p>
                  </a:txBody>
                  <a:tcPr/>
                </a:tc>
                <a:extLst>
                  <a:ext uri="{0D108BD9-81ED-4DB2-BD59-A6C34878D82A}">
                    <a16:rowId xmlns:a16="http://schemas.microsoft.com/office/drawing/2014/main" val="10001"/>
                  </a:ext>
                </a:extLst>
              </a:tr>
            </a:tbl>
          </a:graphicData>
        </a:graphic>
      </p:graphicFrame>
      <p:graphicFrame>
        <p:nvGraphicFramePr>
          <p:cNvPr id="65" name="Google Shape;65;p1"/>
          <p:cNvGraphicFramePr/>
          <p:nvPr>
            <p:extLst>
              <p:ext uri="{D42A27DB-BD31-4B8C-83A1-F6EECF244321}">
                <p14:modId xmlns:p14="http://schemas.microsoft.com/office/powerpoint/2010/main" val="1251995340"/>
              </p:ext>
            </p:extLst>
          </p:nvPr>
        </p:nvGraphicFramePr>
        <p:xfrm>
          <a:off x="3886200" y="5502167"/>
          <a:ext cx="3676650" cy="3667220"/>
        </p:xfrm>
        <a:graphic>
          <a:graphicData uri="http://schemas.openxmlformats.org/drawingml/2006/table">
            <a:tbl>
              <a:tblPr>
                <a:noFill/>
                <a:tableStyleId>{403A84E3-EDEE-4AC5-8DF2-DC100B7C1AB1}</a:tableStyleId>
              </a:tblPr>
              <a:tblGrid>
                <a:gridCol w="3676650">
                  <a:extLst>
                    <a:ext uri="{9D8B030D-6E8A-4147-A177-3AD203B41FA5}">
                      <a16:colId xmlns:a16="http://schemas.microsoft.com/office/drawing/2014/main" val="20000"/>
                    </a:ext>
                  </a:extLst>
                </a:gridCol>
              </a:tblGrid>
              <a:tr h="523569">
                <a:tc>
                  <a:txBody>
                    <a:bodyPr/>
                    <a:lstStyle/>
                    <a:p>
                      <a:pPr marL="0" marR="0" lvl="0" indent="0" algn="ctr" rtl="0">
                        <a:lnSpc>
                          <a:spcPct val="100000"/>
                        </a:lnSpc>
                        <a:spcBef>
                          <a:spcPts val="0"/>
                        </a:spcBef>
                        <a:spcAft>
                          <a:spcPts val="0"/>
                        </a:spcAft>
                        <a:buClr>
                          <a:srgbClr val="000000"/>
                        </a:buClr>
                        <a:buSzPts val="1600"/>
                        <a:buFont typeface="Arial"/>
                        <a:buNone/>
                      </a:pPr>
                      <a:r>
                        <a:rPr lang="en" sz="1600" b="1" dirty="0">
                          <a:latin typeface="KG Miss Kindergarten" panose="02000000000000000000" pitchFamily="2" charset="77"/>
                          <a:ea typeface="Comfortaa"/>
                          <a:cs typeface="Comfortaa"/>
                          <a:sym typeface="Comfortaa"/>
                        </a:rPr>
                        <a:t>REMINDERS</a:t>
                      </a:r>
                      <a:endParaRPr sz="1600" b="1" u="none" strike="noStrike" cap="none" dirty="0">
                        <a:latin typeface="KG Miss Kindergarten" panose="02000000000000000000" pitchFamily="2" charset="77"/>
                        <a:ea typeface="Comfortaa"/>
                        <a:cs typeface="Comfortaa"/>
                        <a:sym typeface="Comfortaa"/>
                      </a:endParaRPr>
                    </a:p>
                  </a:txBody>
                  <a:tcPr marL="91425" marR="91425" marT="91425" marB="91425">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solidFill>
                      <a:srgbClr val="F3F3F3"/>
                    </a:solidFill>
                  </a:tcPr>
                </a:tc>
                <a:extLst>
                  <a:ext uri="{0D108BD9-81ED-4DB2-BD59-A6C34878D82A}">
                    <a16:rowId xmlns:a16="http://schemas.microsoft.com/office/drawing/2014/main" val="10000"/>
                  </a:ext>
                </a:extLst>
              </a:tr>
              <a:tr h="3136552">
                <a:tc>
                  <a:txBody>
                    <a:bodyPr/>
                    <a:lstStyle/>
                    <a:p>
                      <a:pPr marL="0" lvl="0" indent="0" algn="ctr" rtl="0">
                        <a:lnSpc>
                          <a:spcPct val="115000"/>
                        </a:lnSpc>
                        <a:spcBef>
                          <a:spcPts val="0"/>
                        </a:spcBef>
                        <a:spcAft>
                          <a:spcPts val="0"/>
                        </a:spcAft>
                        <a:buNone/>
                      </a:pPr>
                      <a:endParaRPr lang="en" sz="100" baseline="30000" dirty="0">
                        <a:latin typeface="KG Miss Kindergarten" panose="02000000000000000000" pitchFamily="2" charset="77"/>
                        <a:ea typeface="Comfortaa"/>
                        <a:cs typeface="Comfortaa"/>
                        <a:sym typeface="Comfortaa"/>
                      </a:endParaRPr>
                    </a:p>
                    <a:p>
                      <a:pPr marL="0" lvl="0" indent="0" algn="ctr" rtl="0">
                        <a:lnSpc>
                          <a:spcPct val="115000"/>
                        </a:lnSpc>
                        <a:spcBef>
                          <a:spcPts val="0"/>
                        </a:spcBef>
                        <a:spcAft>
                          <a:spcPts val="0"/>
                        </a:spcAft>
                        <a:buNone/>
                      </a:pPr>
                      <a:r>
                        <a:rPr lang="en" sz="2200" baseline="30000" dirty="0">
                          <a:latin typeface="KG Miss Kindergarten" panose="02000000000000000000" pitchFamily="2" charset="77"/>
                          <a:ea typeface="Comfortaa"/>
                          <a:cs typeface="Comfortaa"/>
                          <a:sym typeface="Comfortaa"/>
                        </a:rPr>
                        <a:t> </a:t>
                      </a:r>
                    </a:p>
                    <a:p>
                      <a:pPr marL="0" lvl="0" indent="0" algn="ctr" rtl="0">
                        <a:lnSpc>
                          <a:spcPct val="115000"/>
                        </a:lnSpc>
                        <a:spcBef>
                          <a:spcPts val="0"/>
                        </a:spcBef>
                        <a:spcAft>
                          <a:spcPts val="0"/>
                        </a:spcAft>
                        <a:buNone/>
                      </a:pPr>
                      <a:r>
                        <a:rPr lang="en" sz="2200" baseline="30000" dirty="0">
                          <a:latin typeface="KG Miss Kindergarten" panose="02000000000000000000" pitchFamily="2" charset="77"/>
                          <a:ea typeface="Comfortaa"/>
                          <a:cs typeface="Comfortaa"/>
                          <a:sym typeface="Comfortaa"/>
                        </a:rPr>
                        <a:t>Please make sure all money is sent in your child’s blue folder (please label and seal it in a ziploc bag or envelope). </a:t>
                      </a:r>
                    </a:p>
                    <a:p>
                      <a:pPr marL="0" lvl="0" indent="0" algn="ctr" rtl="0">
                        <a:lnSpc>
                          <a:spcPct val="115000"/>
                        </a:lnSpc>
                        <a:spcBef>
                          <a:spcPts val="0"/>
                        </a:spcBef>
                        <a:spcAft>
                          <a:spcPts val="0"/>
                        </a:spcAft>
                        <a:buNone/>
                      </a:pPr>
                      <a:endParaRPr lang="en" sz="1400" baseline="30000" dirty="0">
                        <a:latin typeface="KG Miss Kindergarten" panose="02000000000000000000" pitchFamily="2" charset="77"/>
                        <a:ea typeface="Comfortaa"/>
                        <a:cs typeface="Comfortaa"/>
                        <a:sym typeface="Comfortaa"/>
                      </a:endParaRPr>
                    </a:p>
                    <a:p>
                      <a:pPr marL="0" lvl="0" indent="0" algn="ctr" rtl="0">
                        <a:lnSpc>
                          <a:spcPct val="115000"/>
                        </a:lnSpc>
                        <a:spcBef>
                          <a:spcPts val="0"/>
                        </a:spcBef>
                        <a:spcAft>
                          <a:spcPts val="0"/>
                        </a:spcAft>
                        <a:buNone/>
                      </a:pPr>
                      <a:r>
                        <a:rPr lang="en" sz="2200" baseline="30000" dirty="0">
                          <a:latin typeface="KG Miss Kindergarten" panose="02000000000000000000" pitchFamily="2" charset="77"/>
                          <a:ea typeface="Comfortaa"/>
                          <a:cs typeface="Comfortaa"/>
                          <a:sym typeface="Comfortaa"/>
                        </a:rPr>
                        <a:t>If your child is absent, please send an excuse with the following information: Child’s name, date of absence, teacher’s name, and reason for absence.</a:t>
                      </a:r>
                    </a:p>
                    <a:p>
                      <a:pPr marL="0" lvl="0" indent="0" algn="ctr" rtl="0">
                        <a:lnSpc>
                          <a:spcPct val="115000"/>
                        </a:lnSpc>
                        <a:spcBef>
                          <a:spcPts val="0"/>
                        </a:spcBef>
                        <a:spcAft>
                          <a:spcPts val="0"/>
                        </a:spcAft>
                        <a:buNone/>
                      </a:pPr>
                      <a:r>
                        <a:rPr lang="en" sz="2000" baseline="30000" dirty="0">
                          <a:latin typeface="KG Miss Kindergarten" panose="02000000000000000000" pitchFamily="2" charset="77"/>
                          <a:ea typeface="Comfortaa"/>
                          <a:cs typeface="Comfortaa"/>
                          <a:sym typeface="Comfortaa"/>
                        </a:rPr>
                        <a:t>     </a:t>
                      </a:r>
                    </a:p>
                  </a:txBody>
                  <a:tcPr marL="91450" marR="91450" marT="91450" marB="91450">
                    <a:lnL w="19050" cap="flat" cmpd="sng">
                      <a:solidFill>
                        <a:srgbClr val="000000"/>
                      </a:solidFill>
                      <a:prstDash val="solid"/>
                      <a:round/>
                      <a:headEnd type="none" w="sm" len="sm"/>
                      <a:tailEnd type="none" w="sm" len="sm"/>
                    </a:lnL>
                    <a:lnR w="19050" cap="flat" cmpd="sng">
                      <a:solidFill>
                        <a:srgbClr val="000000"/>
                      </a:solidFill>
                      <a:prstDash val="dot"/>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dot"/>
                      <a:round/>
                      <a:headEnd type="none" w="sm" len="sm"/>
                      <a:tailEnd type="none" w="sm" len="sm"/>
                    </a:lnB>
                  </a:tcPr>
                </a:tc>
                <a:extLst>
                  <a:ext uri="{0D108BD9-81ED-4DB2-BD59-A6C34878D82A}">
                    <a16:rowId xmlns:a16="http://schemas.microsoft.com/office/drawing/2014/main" val="10001"/>
                  </a:ext>
                </a:extLst>
              </a:tr>
            </a:tbl>
          </a:graphicData>
        </a:graphic>
      </p:graphicFrame>
      <p:sp>
        <p:nvSpPr>
          <p:cNvPr id="73" name="Google Shape;73;p1"/>
          <p:cNvSpPr txBox="1"/>
          <p:nvPr/>
        </p:nvSpPr>
        <p:spPr>
          <a:xfrm>
            <a:off x="-3012141" y="9789459"/>
            <a:ext cx="184731" cy="307777"/>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aphicFrame>
        <p:nvGraphicFramePr>
          <p:cNvPr id="2" name="Table 1">
            <a:extLst>
              <a:ext uri="{FF2B5EF4-FFF2-40B4-BE49-F238E27FC236}">
                <a16:creationId xmlns:a16="http://schemas.microsoft.com/office/drawing/2014/main" id="{BE87D3DC-F8DE-A04C-ABE2-7B5EF1D706CD}"/>
              </a:ext>
            </a:extLst>
          </p:cNvPr>
          <p:cNvGraphicFramePr>
            <a:graphicFrameLocks noGrp="1"/>
          </p:cNvGraphicFramePr>
          <p:nvPr>
            <p:extLst>
              <p:ext uri="{D42A27DB-BD31-4B8C-83A1-F6EECF244321}">
                <p14:modId xmlns:p14="http://schemas.microsoft.com/office/powerpoint/2010/main" val="39976829"/>
              </p:ext>
            </p:extLst>
          </p:nvPr>
        </p:nvGraphicFramePr>
        <p:xfrm>
          <a:off x="261255" y="7347670"/>
          <a:ext cx="3458675" cy="1814617"/>
        </p:xfrm>
        <a:graphic>
          <a:graphicData uri="http://schemas.openxmlformats.org/drawingml/2006/table">
            <a:tbl>
              <a:tblPr>
                <a:noFill/>
                <a:tableStyleId>{403A84E3-EDEE-4AC5-8DF2-DC100B7C1AB1}</a:tableStyleId>
              </a:tblPr>
              <a:tblGrid>
                <a:gridCol w="3458675">
                  <a:extLst>
                    <a:ext uri="{9D8B030D-6E8A-4147-A177-3AD203B41FA5}">
                      <a16:colId xmlns:a16="http://schemas.microsoft.com/office/drawing/2014/main" val="871930247"/>
                    </a:ext>
                  </a:extLst>
                </a:gridCol>
              </a:tblGrid>
              <a:tr h="596585">
                <a:tc>
                  <a:txBody>
                    <a:bodyPr/>
                    <a:lstStyle/>
                    <a:p>
                      <a:pPr marL="0" marR="0" lvl="0" indent="0" algn="ctr" rtl="0">
                        <a:lnSpc>
                          <a:spcPct val="100000"/>
                        </a:lnSpc>
                        <a:spcBef>
                          <a:spcPts val="0"/>
                        </a:spcBef>
                        <a:spcAft>
                          <a:spcPts val="0"/>
                        </a:spcAft>
                        <a:buClr>
                          <a:srgbClr val="000000"/>
                        </a:buClr>
                        <a:buSzPts val="1600"/>
                        <a:buFont typeface="Arial"/>
                        <a:buNone/>
                      </a:pPr>
                      <a:r>
                        <a:rPr lang="en" sz="1600" b="1" u="none" strike="noStrike" cap="none" dirty="0">
                          <a:latin typeface="KG Miss Kindergarten" panose="02000000000000000000" pitchFamily="2" charset="77"/>
                          <a:ea typeface="Comfortaa"/>
                          <a:cs typeface="Comfortaa"/>
                        </a:rPr>
                        <a:t>SCHOOL SCHEDULE</a:t>
                      </a:r>
                      <a:endParaRPr lang="en" sz="1600" b="1" u="none" strike="noStrike" cap="none" dirty="0">
                        <a:latin typeface="KG Miss Kindergarten" panose="02000000000000000000" pitchFamily="2" charset="77"/>
                        <a:ea typeface="Comfortaa"/>
                        <a:cs typeface="Comfortaa"/>
                        <a:sym typeface="Comfortaa"/>
                      </a:endParaRPr>
                    </a:p>
                  </a:txBody>
                  <a:tcPr marL="91425" marR="91425" marT="91425" marB="91425">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solidFill>
                      <a:srgbClr val="F3F3F3"/>
                    </a:solidFill>
                  </a:tcPr>
                </a:tc>
                <a:extLst>
                  <a:ext uri="{0D108BD9-81ED-4DB2-BD59-A6C34878D82A}">
                    <a16:rowId xmlns:a16="http://schemas.microsoft.com/office/drawing/2014/main" val="4087840816"/>
                  </a:ext>
                </a:extLst>
              </a:tr>
              <a:tr h="1218032">
                <a:tc>
                  <a:txBody>
                    <a:bodyPr/>
                    <a:lstStyle/>
                    <a:p>
                      <a:pPr marL="139700" marR="0" lvl="0" indent="0" algn="ctr" rtl="0">
                        <a:lnSpc>
                          <a:spcPct val="100000"/>
                        </a:lnSpc>
                        <a:spcBef>
                          <a:spcPts val="0"/>
                        </a:spcBef>
                        <a:spcAft>
                          <a:spcPts val="0"/>
                        </a:spcAft>
                        <a:buSzPts val="1400"/>
                        <a:buFont typeface="Comfortaa"/>
                        <a:buNone/>
                      </a:pPr>
                      <a:r>
                        <a:rPr lang="en-US" dirty="0">
                          <a:latin typeface="KG Miss Kindergarten" panose="02000000000000000000" pitchFamily="2" charset="77"/>
                          <a:ea typeface="Comfortaa"/>
                          <a:cs typeface="Comfortaa"/>
                        </a:rPr>
                        <a:t>6:55-7:30 am- Student arrival</a:t>
                      </a:r>
                    </a:p>
                    <a:p>
                      <a:pPr marL="0" lvl="0" indent="0" algn="ctr" rtl="0">
                        <a:spcBef>
                          <a:spcPts val="0"/>
                        </a:spcBef>
                        <a:spcAft>
                          <a:spcPts val="0"/>
                        </a:spcAft>
                        <a:buNone/>
                      </a:pPr>
                      <a:r>
                        <a:rPr lang="en" b="1" dirty="0">
                          <a:latin typeface="KG Miss Kindergarten" panose="02000000000000000000" pitchFamily="2" charset="77"/>
                          <a:ea typeface="Comfortaa"/>
                          <a:cs typeface="Comfortaa"/>
                        </a:rPr>
                        <a:t>Breakfast ends at 7:20 </a:t>
                      </a:r>
                    </a:p>
                    <a:p>
                      <a:pPr marL="0" lvl="0" indent="0" algn="ctr">
                        <a:spcBef>
                          <a:spcPts val="0"/>
                        </a:spcBef>
                        <a:spcAft>
                          <a:spcPts val="0"/>
                        </a:spcAft>
                        <a:buNone/>
                      </a:pPr>
                      <a:r>
                        <a:rPr lang="en" b="1" dirty="0">
                          <a:latin typeface="KG Miss Kindergarten" panose="02000000000000000000" pitchFamily="2" charset="77"/>
                          <a:ea typeface="Comfortaa"/>
                          <a:cs typeface="Comfortaa"/>
                        </a:rPr>
                        <a:t>Be here early!</a:t>
                      </a:r>
                      <a:endParaRPr lang="en" b="1" dirty="0">
                        <a:latin typeface="KG Miss Kindergarten" panose="02000000000000000000" pitchFamily="2" charset="77"/>
                        <a:ea typeface="Comfortaa"/>
                        <a:cs typeface="Comfortaa"/>
                        <a:sym typeface="Comfortaa"/>
                      </a:endParaRPr>
                    </a:p>
                    <a:p>
                      <a:pPr marL="139700" marR="0" lvl="0" indent="0" algn="ctr">
                        <a:lnSpc>
                          <a:spcPct val="100000"/>
                        </a:lnSpc>
                        <a:spcBef>
                          <a:spcPts val="0"/>
                        </a:spcBef>
                        <a:spcAft>
                          <a:spcPts val="0"/>
                        </a:spcAft>
                        <a:buSzPts val="1400"/>
                        <a:buFont typeface="Comfortaa"/>
                        <a:buNone/>
                      </a:pPr>
                      <a:r>
                        <a:rPr lang="en-US" dirty="0">
                          <a:latin typeface="KG Miss Kindergarten" panose="02000000000000000000" pitchFamily="2" charset="77"/>
                          <a:ea typeface="Comfortaa"/>
                          <a:cs typeface="Comfortaa"/>
                        </a:rPr>
                        <a:t>2:00 pm –Student Dismissal</a:t>
                      </a:r>
                    </a:p>
                  </a:txBody>
                  <a:tcPr marL="91425" marR="91425" marT="91425" marB="91425">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tcPr>
                </a:tc>
                <a:extLst>
                  <a:ext uri="{0D108BD9-81ED-4DB2-BD59-A6C34878D82A}">
                    <a16:rowId xmlns:a16="http://schemas.microsoft.com/office/drawing/2014/main" val="1277552752"/>
                  </a:ext>
                </a:extLst>
              </a:tr>
            </a:tbl>
          </a:graphicData>
        </a:graphic>
      </p:graphicFrame>
      <p:pic>
        <p:nvPicPr>
          <p:cNvPr id="19" name="Picture 18">
            <a:extLst>
              <a:ext uri="{FF2B5EF4-FFF2-40B4-BE49-F238E27FC236}">
                <a16:creationId xmlns:a16="http://schemas.microsoft.com/office/drawing/2014/main" id="{8E6B1FE2-7633-0C97-FFC9-0B5CDE4FED02}"/>
              </a:ext>
            </a:extLst>
          </p:cNvPr>
          <p:cNvPicPr>
            <a:picLocks noChangeAspect="1"/>
          </p:cNvPicPr>
          <p:nvPr/>
        </p:nvPicPr>
        <p:blipFill>
          <a:blip r:embed="rId3"/>
          <a:stretch>
            <a:fillRect/>
          </a:stretch>
        </p:blipFill>
        <p:spPr>
          <a:xfrm>
            <a:off x="0" y="9433506"/>
            <a:ext cx="2318197" cy="424777"/>
          </a:xfrm>
          <a:prstGeom prst="rect">
            <a:avLst/>
          </a:prstGeom>
        </p:spPr>
      </p:pic>
      <p:pic>
        <p:nvPicPr>
          <p:cNvPr id="20" name="Picture 19">
            <a:extLst>
              <a:ext uri="{FF2B5EF4-FFF2-40B4-BE49-F238E27FC236}">
                <a16:creationId xmlns:a16="http://schemas.microsoft.com/office/drawing/2014/main" id="{4B0AB8D0-B776-6B43-E819-370BA8304C69}"/>
              </a:ext>
            </a:extLst>
          </p:cNvPr>
          <p:cNvPicPr>
            <a:picLocks noChangeAspect="1"/>
          </p:cNvPicPr>
          <p:nvPr/>
        </p:nvPicPr>
        <p:blipFill>
          <a:blip r:embed="rId3"/>
          <a:stretch>
            <a:fillRect/>
          </a:stretch>
        </p:blipFill>
        <p:spPr>
          <a:xfrm>
            <a:off x="2318197" y="9433505"/>
            <a:ext cx="2318197" cy="424777"/>
          </a:xfrm>
          <a:prstGeom prst="rect">
            <a:avLst/>
          </a:prstGeom>
        </p:spPr>
      </p:pic>
      <p:pic>
        <p:nvPicPr>
          <p:cNvPr id="21" name="Picture 20">
            <a:extLst>
              <a:ext uri="{FF2B5EF4-FFF2-40B4-BE49-F238E27FC236}">
                <a16:creationId xmlns:a16="http://schemas.microsoft.com/office/drawing/2014/main" id="{EF7EBA8D-2B2F-0051-236F-50B7465A995A}"/>
              </a:ext>
            </a:extLst>
          </p:cNvPr>
          <p:cNvPicPr>
            <a:picLocks noChangeAspect="1"/>
          </p:cNvPicPr>
          <p:nvPr/>
        </p:nvPicPr>
        <p:blipFill>
          <a:blip r:embed="rId3"/>
          <a:stretch>
            <a:fillRect/>
          </a:stretch>
        </p:blipFill>
        <p:spPr>
          <a:xfrm>
            <a:off x="4636050" y="9433504"/>
            <a:ext cx="2318197" cy="424777"/>
          </a:xfrm>
          <a:prstGeom prst="rect">
            <a:avLst/>
          </a:prstGeom>
        </p:spPr>
      </p:pic>
      <p:pic>
        <p:nvPicPr>
          <p:cNvPr id="23" name="Picture 22">
            <a:extLst>
              <a:ext uri="{FF2B5EF4-FFF2-40B4-BE49-F238E27FC236}">
                <a16:creationId xmlns:a16="http://schemas.microsoft.com/office/drawing/2014/main" id="{DC3D8258-2A92-C587-2991-3492946DC154}"/>
              </a:ext>
            </a:extLst>
          </p:cNvPr>
          <p:cNvPicPr>
            <a:picLocks noChangeAspect="1"/>
          </p:cNvPicPr>
          <p:nvPr/>
        </p:nvPicPr>
        <p:blipFill>
          <a:blip r:embed="rId4"/>
          <a:stretch>
            <a:fillRect/>
          </a:stretch>
        </p:blipFill>
        <p:spPr>
          <a:xfrm>
            <a:off x="6267754" y="9433504"/>
            <a:ext cx="1504646" cy="424777"/>
          </a:xfrm>
          <a:prstGeom prst="rect">
            <a:avLst/>
          </a:prstGeom>
        </p:spPr>
      </p:pic>
      <p:graphicFrame>
        <p:nvGraphicFramePr>
          <p:cNvPr id="6" name="Google Shape;62;p1">
            <a:extLst>
              <a:ext uri="{FF2B5EF4-FFF2-40B4-BE49-F238E27FC236}">
                <a16:creationId xmlns:a16="http://schemas.microsoft.com/office/drawing/2014/main" id="{5A4D87ED-0A3B-4536-5E37-D3B89CE4839C}"/>
              </a:ext>
            </a:extLst>
          </p:cNvPr>
          <p:cNvGraphicFramePr/>
          <p:nvPr>
            <p:extLst>
              <p:ext uri="{D42A27DB-BD31-4B8C-83A1-F6EECF244321}">
                <p14:modId xmlns:p14="http://schemas.microsoft.com/office/powerpoint/2010/main" val="3300136223"/>
              </p:ext>
            </p:extLst>
          </p:nvPr>
        </p:nvGraphicFramePr>
        <p:xfrm>
          <a:off x="261256" y="1305294"/>
          <a:ext cx="3458675" cy="1556913"/>
        </p:xfrm>
        <a:graphic>
          <a:graphicData uri="http://schemas.openxmlformats.org/drawingml/2006/table">
            <a:tbl>
              <a:tblPr>
                <a:noFill/>
                <a:tableStyleId>{403A84E3-EDEE-4AC5-8DF2-DC100B7C1AB1}</a:tableStyleId>
              </a:tblPr>
              <a:tblGrid>
                <a:gridCol w="310392">
                  <a:extLst>
                    <a:ext uri="{9D8B030D-6E8A-4147-A177-3AD203B41FA5}">
                      <a16:colId xmlns:a16="http://schemas.microsoft.com/office/drawing/2014/main" val="20000"/>
                    </a:ext>
                  </a:extLst>
                </a:gridCol>
                <a:gridCol w="1917064">
                  <a:extLst>
                    <a:ext uri="{9D8B030D-6E8A-4147-A177-3AD203B41FA5}">
                      <a16:colId xmlns:a16="http://schemas.microsoft.com/office/drawing/2014/main" val="20001"/>
                    </a:ext>
                  </a:extLst>
                </a:gridCol>
                <a:gridCol w="1231219">
                  <a:extLst>
                    <a:ext uri="{9D8B030D-6E8A-4147-A177-3AD203B41FA5}">
                      <a16:colId xmlns:a16="http://schemas.microsoft.com/office/drawing/2014/main" val="20002"/>
                    </a:ext>
                  </a:extLst>
                </a:gridCol>
              </a:tblGrid>
              <a:tr h="283296">
                <a:tc gridSpan="3">
                  <a:txBody>
                    <a:bodyPr/>
                    <a:lstStyle/>
                    <a:p>
                      <a:pPr marL="0" lvl="0" indent="0" algn="ctr" rtl="0">
                        <a:spcBef>
                          <a:spcPts val="0"/>
                        </a:spcBef>
                        <a:spcAft>
                          <a:spcPts val="0"/>
                        </a:spcAft>
                        <a:buNone/>
                      </a:pPr>
                      <a:r>
                        <a:rPr lang="en-US" sz="1600" b="1" dirty="0">
                          <a:latin typeface="KG Miss Kindergarten" panose="02000000000000000000" pitchFamily="2" charset="77"/>
                          <a:ea typeface="Comfortaa"/>
                          <a:cs typeface="Comfortaa"/>
                          <a:sym typeface="Comfortaa"/>
                        </a:rPr>
                        <a:t>IMPORTANT EVENTS</a:t>
                      </a:r>
                      <a:endParaRPr sz="1600" b="1" dirty="0">
                        <a:latin typeface="KG Miss Kindergarten" panose="02000000000000000000" pitchFamily="2" charset="77"/>
                        <a:ea typeface="Comfortaa"/>
                        <a:cs typeface="Comfortaa"/>
                        <a:sym typeface="Comfortaa"/>
                      </a:endParaRPr>
                    </a:p>
                  </a:txBody>
                  <a:tcPr marL="91425" marR="91425" marT="91425" marB="91425">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solidFill>
                      <a:srgbClr val="F3F3F3"/>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0">
                <a:tc rowSpan="4" gridSpan="3">
                  <a:txBody>
                    <a:bodyPr/>
                    <a:lstStyle/>
                    <a:p>
                      <a:pPr marL="0" lvl="0" indent="0" algn="ctr">
                        <a:lnSpc>
                          <a:spcPct val="114999"/>
                        </a:lnSpc>
                        <a:spcBef>
                          <a:spcPts val="0"/>
                        </a:spcBef>
                        <a:spcAft>
                          <a:spcPts val="0"/>
                        </a:spcAft>
                        <a:buNone/>
                      </a:pPr>
                      <a:endParaRPr lang="en-US" b="0" dirty="0">
                        <a:latin typeface="KG Miss Kindergarten"/>
                        <a:sym typeface="Comfortaa"/>
                      </a:endParaRPr>
                    </a:p>
                  </a:txBody>
                  <a:tcPr marL="91425" marR="91425" marT="91425" marB="91425">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tcPr>
                </a:tc>
                <a:tc rowSpan="4" hMerge="1">
                  <a:txBody>
                    <a:bodyPr/>
                    <a:lstStyle/>
                    <a:p>
                      <a:endParaRPr lang="en-US"/>
                    </a:p>
                  </a:txBody>
                  <a:tcPr/>
                </a:tc>
                <a:tc rowSpan="4" hMerge="1">
                  <a:txBody>
                    <a:bodyPr/>
                    <a:lstStyle/>
                    <a:p>
                      <a:endParaRPr lang="en-US"/>
                    </a:p>
                  </a:txBody>
                  <a:tcPr/>
                </a:tc>
                <a:extLst>
                  <a:ext uri="{0D108BD9-81ED-4DB2-BD59-A6C34878D82A}">
                    <a16:rowId xmlns:a16="http://schemas.microsoft.com/office/drawing/2014/main" val="10001"/>
                  </a:ext>
                </a:extLst>
              </a:tr>
              <a:tr h="104887">
                <a:tc gridSpan="3" vMerge="1">
                  <a:txBody>
                    <a:bodyPr/>
                    <a:lstStyle/>
                    <a:p>
                      <a:endParaRPr lang="en-US"/>
                    </a:p>
                  </a:txBody>
                  <a:tcPr/>
                </a:tc>
                <a:tc hMerge="1" vMerge="1">
                  <a:txBody>
                    <a:bodyPr/>
                    <a:lstStyle/>
                    <a:p>
                      <a:endParaRPr lang="en-US"/>
                    </a:p>
                  </a:txBody>
                  <a:tcPr/>
                </a:tc>
                <a:tc hMerge="1" vMerge="1">
                  <a:txBody>
                    <a:bodyPr/>
                    <a:lstStyle/>
                    <a:p>
                      <a:endParaRPr lang="en-US"/>
                    </a:p>
                  </a:txBody>
                  <a:tcPr/>
                </a:tc>
                <a:extLst>
                  <a:ext uri="{0D108BD9-81ED-4DB2-BD59-A6C34878D82A}">
                    <a16:rowId xmlns:a16="http://schemas.microsoft.com/office/drawing/2014/main" val="10002"/>
                  </a:ext>
                </a:extLst>
              </a:tr>
              <a:tr h="104887">
                <a:tc gridSpan="3" vMerge="1">
                  <a:txBody>
                    <a:bodyPr/>
                    <a:lstStyle/>
                    <a:p>
                      <a:endParaRPr lang="en-US"/>
                    </a:p>
                  </a:txBody>
                  <a:tcPr/>
                </a:tc>
                <a:tc hMerge="1" vMerge="1">
                  <a:txBody>
                    <a:bodyPr/>
                    <a:lstStyle/>
                    <a:p>
                      <a:endParaRPr lang="en-US"/>
                    </a:p>
                  </a:txBody>
                  <a:tcPr/>
                </a:tc>
                <a:tc hMerge="1" vMerge="1">
                  <a:txBody>
                    <a:bodyPr/>
                    <a:lstStyle/>
                    <a:p>
                      <a:endParaRPr lang="en-US"/>
                    </a:p>
                  </a:txBody>
                  <a:tcPr/>
                </a:tc>
                <a:extLst>
                  <a:ext uri="{0D108BD9-81ED-4DB2-BD59-A6C34878D82A}">
                    <a16:rowId xmlns:a16="http://schemas.microsoft.com/office/drawing/2014/main" val="10003"/>
                  </a:ext>
                </a:extLst>
              </a:tr>
              <a:tr h="803624">
                <a:tc gridSpan="3" vMerge="1">
                  <a:txBody>
                    <a:bodyPr/>
                    <a:lstStyle/>
                    <a:p>
                      <a:endParaRPr lang="en-US"/>
                    </a:p>
                  </a:txBody>
                  <a:tcPr/>
                </a:tc>
                <a:tc hMerge="1" vMerge="1">
                  <a:txBody>
                    <a:bodyPr/>
                    <a:lstStyle/>
                    <a:p>
                      <a:endParaRPr lang="en-US"/>
                    </a:p>
                  </a:txBody>
                  <a:tcPr/>
                </a:tc>
                <a:tc hMerge="1" vMerge="1">
                  <a:txBody>
                    <a:bodyPr/>
                    <a:lstStyle/>
                    <a:p>
                      <a:endParaRPr lang="en-US"/>
                    </a:p>
                  </a:txBody>
                  <a:tcPr/>
                </a:tc>
                <a:extLst>
                  <a:ext uri="{0D108BD9-81ED-4DB2-BD59-A6C34878D82A}">
                    <a16:rowId xmlns:a16="http://schemas.microsoft.com/office/drawing/2014/main" val="10004"/>
                  </a:ext>
                </a:extLst>
              </a:tr>
            </a:tbl>
          </a:graphicData>
        </a:graphic>
      </p:graphicFrame>
      <p:sp>
        <p:nvSpPr>
          <p:cNvPr id="9" name="TextBox 8">
            <a:extLst>
              <a:ext uri="{FF2B5EF4-FFF2-40B4-BE49-F238E27FC236}">
                <a16:creationId xmlns:a16="http://schemas.microsoft.com/office/drawing/2014/main" id="{B0BBE7FF-1C24-07D8-08CC-95B65CF16FE6}"/>
              </a:ext>
            </a:extLst>
          </p:cNvPr>
          <p:cNvSpPr txBox="1"/>
          <p:nvPr/>
        </p:nvSpPr>
        <p:spPr>
          <a:xfrm>
            <a:off x="1438973" y="3061590"/>
            <a:ext cx="2407287" cy="738664"/>
          </a:xfrm>
          <a:prstGeom prst="rect">
            <a:avLst/>
          </a:prstGeom>
          <a:noFill/>
        </p:spPr>
        <p:txBody>
          <a:bodyPr wrap="square" lIns="91440" tIns="45720" rIns="91440" bIns="45720" rtlCol="0" anchor="t">
            <a:spAutoFit/>
          </a:bodyPr>
          <a:lstStyle/>
          <a:p>
            <a:endParaRPr lang="en-US" dirty="0">
              <a:latin typeface="KG Miss Kindergarten" panose="02000000000000000000" pitchFamily="2" charset="77"/>
              <a:ea typeface="Comfortaa"/>
              <a:cs typeface="Comfortaa"/>
            </a:endParaRPr>
          </a:p>
          <a:p>
            <a:endParaRPr lang="en-US" b="0" dirty="0">
              <a:latin typeface="KG Miss Kindergarten" panose="02000000000000000000" pitchFamily="2" charset="77"/>
              <a:ea typeface="Comfortaa"/>
              <a:cs typeface="Comfortaa"/>
              <a:sym typeface="Comfortaa"/>
            </a:endParaRPr>
          </a:p>
          <a:p>
            <a:endParaRPr lang="en-US" dirty="0"/>
          </a:p>
        </p:txBody>
      </p:sp>
      <p:sp>
        <p:nvSpPr>
          <p:cNvPr id="12" name="TextBox 11">
            <a:extLst>
              <a:ext uri="{FF2B5EF4-FFF2-40B4-BE49-F238E27FC236}">
                <a16:creationId xmlns:a16="http://schemas.microsoft.com/office/drawing/2014/main" id="{1286CDC3-0B80-9701-2B55-0B52F18F6465}"/>
              </a:ext>
            </a:extLst>
          </p:cNvPr>
          <p:cNvSpPr txBox="1"/>
          <p:nvPr/>
        </p:nvSpPr>
        <p:spPr>
          <a:xfrm>
            <a:off x="38775" y="2753811"/>
            <a:ext cx="3676650" cy="307777"/>
          </a:xfrm>
          <a:prstGeom prst="rect">
            <a:avLst/>
          </a:prstGeom>
          <a:noFill/>
        </p:spPr>
        <p:txBody>
          <a:bodyPr wrap="square" rtlCol="0">
            <a:spAutoFit/>
          </a:bodyPr>
          <a:lstStyle/>
          <a:p>
            <a:endParaRPr lang="en-US" b="1"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sp>
        <p:nvSpPr>
          <p:cNvPr id="80" name="Google Shape;80;p2"/>
          <p:cNvSpPr txBox="1">
            <a:spLocks noGrp="1"/>
          </p:cNvSpPr>
          <p:nvPr>
            <p:ph type="ctrTitle"/>
          </p:nvPr>
        </p:nvSpPr>
        <p:spPr>
          <a:xfrm>
            <a:off x="264898" y="540217"/>
            <a:ext cx="4535702" cy="663000"/>
          </a:xfrm>
          <a:prstGeom prst="rect">
            <a:avLst/>
          </a:prstGeom>
          <a:noFill/>
          <a:ln>
            <a:noFill/>
          </a:ln>
        </p:spPr>
        <p:txBody>
          <a:bodyPr spcFirstLastPara="1" wrap="square" lIns="91425" tIns="91425" rIns="91425" bIns="91425" anchor="b" anchorCtr="0">
            <a:noAutofit/>
          </a:bodyPr>
          <a:lstStyle/>
          <a:p>
            <a:pPr algn="l">
              <a:spcBef>
                <a:spcPts val="1200"/>
              </a:spcBef>
              <a:buSzPts val="1100"/>
            </a:pPr>
            <a:r>
              <a:rPr lang="en" sz="2600" dirty="0">
                <a:latin typeface="KG Shake it Off Popped"/>
                <a:ea typeface="Oswald"/>
                <a:cs typeface="Oswald"/>
                <a:sym typeface="Oswald"/>
              </a:rPr>
              <a:t>Module 7 Week 3 </a:t>
            </a:r>
            <a:br>
              <a:rPr lang="en" sz="2600" dirty="0">
                <a:latin typeface="KG Shake it Off Popped"/>
                <a:ea typeface="Oswald"/>
                <a:cs typeface="Oswald"/>
              </a:rPr>
            </a:br>
            <a:r>
              <a:rPr lang="en" sz="2000" dirty="0">
                <a:latin typeface="KG Miss Kindergarten"/>
                <a:ea typeface="Oswald"/>
                <a:cs typeface="Oswald"/>
              </a:rPr>
              <a:t>Zoom In!</a:t>
            </a:r>
          </a:p>
        </p:txBody>
      </p:sp>
      <p:graphicFrame>
        <p:nvGraphicFramePr>
          <p:cNvPr id="81" name="Google Shape;81;p2"/>
          <p:cNvGraphicFramePr/>
          <p:nvPr>
            <p:extLst>
              <p:ext uri="{D42A27DB-BD31-4B8C-83A1-F6EECF244321}">
                <p14:modId xmlns:p14="http://schemas.microsoft.com/office/powerpoint/2010/main" val="2619588850"/>
              </p:ext>
            </p:extLst>
          </p:nvPr>
        </p:nvGraphicFramePr>
        <p:xfrm>
          <a:off x="224238" y="2303671"/>
          <a:ext cx="2240200" cy="1249620"/>
        </p:xfrm>
        <a:graphic>
          <a:graphicData uri="http://schemas.openxmlformats.org/drawingml/2006/table">
            <a:tbl>
              <a:tblPr>
                <a:noFill/>
                <a:tableStyleId>{403A84E3-EDEE-4AC5-8DF2-DC100B7C1AB1}</a:tableStyleId>
              </a:tblPr>
              <a:tblGrid>
                <a:gridCol w="2240200">
                  <a:extLst>
                    <a:ext uri="{9D8B030D-6E8A-4147-A177-3AD203B41FA5}">
                      <a16:colId xmlns:a16="http://schemas.microsoft.com/office/drawing/2014/main" val="20000"/>
                    </a:ext>
                  </a:extLst>
                </a:gridCol>
              </a:tblGrid>
              <a:tr h="393100">
                <a:tc>
                  <a:txBody>
                    <a:bodyPr/>
                    <a:lstStyle/>
                    <a:p>
                      <a:pPr marL="0" marR="0" lvl="0" indent="0" algn="ctr" rtl="0">
                        <a:lnSpc>
                          <a:spcPct val="100000"/>
                        </a:lnSpc>
                        <a:spcBef>
                          <a:spcPts val="0"/>
                        </a:spcBef>
                        <a:spcAft>
                          <a:spcPts val="0"/>
                        </a:spcAft>
                        <a:buClr>
                          <a:srgbClr val="000000"/>
                        </a:buClr>
                        <a:buSzPts val="1600"/>
                        <a:buFont typeface="Arial"/>
                        <a:buNone/>
                      </a:pPr>
                      <a:r>
                        <a:rPr lang="en" sz="1600" b="1" u="none" strike="noStrike" cap="none" dirty="0">
                          <a:latin typeface="KG Miss Kindergarten" panose="02000000000000000000" pitchFamily="2" charset="77"/>
                          <a:ea typeface="Comfortaa"/>
                          <a:cs typeface="Comfortaa"/>
                          <a:sym typeface="Comfortaa"/>
                        </a:rPr>
                        <a:t>PHONICS </a:t>
                      </a:r>
                      <a:endParaRPr sz="1600" b="1" u="none" strike="noStrike" cap="none" dirty="0">
                        <a:latin typeface="KG Miss Kindergarten" panose="02000000000000000000" pitchFamily="2" charset="77"/>
                        <a:ea typeface="Comfortaa"/>
                        <a:cs typeface="Comfortaa"/>
                        <a:sym typeface="Comfortaa"/>
                      </a:endParaRPr>
                    </a:p>
                  </a:txBody>
                  <a:tcPr marL="91425" marR="91425" marT="91425" marB="91425">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solidFill>
                      <a:srgbClr val="F3F3F3"/>
                    </a:solidFill>
                  </a:tcPr>
                </a:tc>
                <a:extLst>
                  <a:ext uri="{0D108BD9-81ED-4DB2-BD59-A6C34878D82A}">
                    <a16:rowId xmlns:a16="http://schemas.microsoft.com/office/drawing/2014/main" val="10000"/>
                  </a:ext>
                </a:extLst>
              </a:tr>
              <a:tr h="561584">
                <a:tc>
                  <a:txBody>
                    <a:bodyPr/>
                    <a:lstStyle/>
                    <a:p>
                      <a:pPr marL="0" marR="0" lvl="0" indent="0" algn="ctr">
                        <a:lnSpc>
                          <a:spcPct val="100000"/>
                        </a:lnSpc>
                        <a:spcBef>
                          <a:spcPts val="0"/>
                        </a:spcBef>
                        <a:spcAft>
                          <a:spcPts val="0"/>
                        </a:spcAft>
                        <a:buNone/>
                      </a:pPr>
                      <a:r>
                        <a:rPr lang="en-US" sz="1400" b="0" i="0" u="none" strike="noStrike" cap="none" dirty="0">
                          <a:solidFill>
                            <a:srgbClr val="000000"/>
                          </a:solidFill>
                          <a:effectLst/>
                          <a:latin typeface="KG Miss Kindergarten"/>
                          <a:cs typeface="Arial"/>
                        </a:rPr>
                        <a:t>Isolate Initial Sounds, Segment Words into Phonemes</a:t>
                      </a:r>
                      <a:endParaRPr lang="en-US" sz="1400" b="0" i="0" u="none" strike="noStrike" cap="none" dirty="0">
                        <a:solidFill>
                          <a:srgbClr val="000000"/>
                        </a:solidFill>
                        <a:effectLst/>
                        <a:latin typeface="KG Miss Kindergarten"/>
                        <a:cs typeface="Arial"/>
                        <a:sym typeface="Arial"/>
                      </a:endParaRPr>
                    </a:p>
                  </a:txBody>
                  <a:tcPr marL="91425" marR="91425" marT="91425" marB="91425">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tcPr>
                </a:tc>
                <a:extLst>
                  <a:ext uri="{0D108BD9-81ED-4DB2-BD59-A6C34878D82A}">
                    <a16:rowId xmlns:a16="http://schemas.microsoft.com/office/drawing/2014/main" val="10001"/>
                  </a:ext>
                </a:extLst>
              </a:tr>
            </a:tbl>
          </a:graphicData>
        </a:graphic>
      </p:graphicFrame>
      <p:graphicFrame>
        <p:nvGraphicFramePr>
          <p:cNvPr id="82" name="Google Shape;82;p2"/>
          <p:cNvGraphicFramePr/>
          <p:nvPr>
            <p:extLst>
              <p:ext uri="{D42A27DB-BD31-4B8C-83A1-F6EECF244321}">
                <p14:modId xmlns:p14="http://schemas.microsoft.com/office/powerpoint/2010/main" val="2899246139"/>
              </p:ext>
            </p:extLst>
          </p:nvPr>
        </p:nvGraphicFramePr>
        <p:xfrm>
          <a:off x="224238" y="1361060"/>
          <a:ext cx="7323925" cy="830862"/>
        </p:xfrm>
        <a:graphic>
          <a:graphicData uri="http://schemas.openxmlformats.org/drawingml/2006/table">
            <a:tbl>
              <a:tblPr>
                <a:noFill/>
                <a:tableStyleId>{403A84E3-EDEE-4AC5-8DF2-DC100B7C1AB1}</a:tableStyleId>
              </a:tblPr>
              <a:tblGrid>
                <a:gridCol w="1599675">
                  <a:extLst>
                    <a:ext uri="{9D8B030D-6E8A-4147-A177-3AD203B41FA5}">
                      <a16:colId xmlns:a16="http://schemas.microsoft.com/office/drawing/2014/main" val="20000"/>
                    </a:ext>
                  </a:extLst>
                </a:gridCol>
                <a:gridCol w="5724250">
                  <a:extLst>
                    <a:ext uri="{9D8B030D-6E8A-4147-A177-3AD203B41FA5}">
                      <a16:colId xmlns:a16="http://schemas.microsoft.com/office/drawing/2014/main" val="20001"/>
                    </a:ext>
                  </a:extLst>
                </a:gridCol>
              </a:tblGrid>
              <a:tr h="373057">
                <a:tc gridSpan="2">
                  <a:txBody>
                    <a:bodyPr/>
                    <a:lstStyle/>
                    <a:p>
                      <a:pPr marL="0" marR="0" lvl="0" indent="0" algn="ctr" rtl="0">
                        <a:lnSpc>
                          <a:spcPct val="100000"/>
                        </a:lnSpc>
                        <a:spcBef>
                          <a:spcPts val="0"/>
                        </a:spcBef>
                        <a:spcAft>
                          <a:spcPts val="0"/>
                        </a:spcAft>
                        <a:buClr>
                          <a:srgbClr val="000000"/>
                        </a:buClr>
                        <a:buSzPts val="1600"/>
                        <a:buFont typeface="Arial"/>
                        <a:buNone/>
                      </a:pPr>
                      <a:r>
                        <a:rPr lang="en" sz="1600" b="1" u="none" strike="noStrike" cap="none" dirty="0">
                          <a:latin typeface="KG Miss Kindergarten" panose="02000000000000000000" pitchFamily="2" charset="77"/>
                          <a:ea typeface="Comfortaa"/>
                          <a:cs typeface="Comfortaa"/>
                          <a:sym typeface="Comfortaa"/>
                        </a:rPr>
                        <a:t>ESSENTIAL QUESTION</a:t>
                      </a:r>
                      <a:endParaRPr sz="1600" b="1" u="none" strike="noStrike" cap="none" dirty="0">
                        <a:latin typeface="KG Miss Kindergarten" panose="02000000000000000000" pitchFamily="2" charset="77"/>
                        <a:ea typeface="Comfortaa"/>
                        <a:cs typeface="Comfortaa"/>
                        <a:sym typeface="Comfortaa"/>
                      </a:endParaRPr>
                    </a:p>
                  </a:txBody>
                  <a:tcPr marL="91425" marR="91425" marT="91425" marB="91425">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solidFill>
                      <a:srgbClr val="F3F3F3"/>
                    </a:solidFill>
                  </a:tcPr>
                </a:tc>
                <a:tc hMerge="1">
                  <a:txBody>
                    <a:bodyPr/>
                    <a:lstStyle/>
                    <a:p>
                      <a:endParaRPr lang="en-US"/>
                    </a:p>
                  </a:txBody>
                  <a:tcPr/>
                </a:tc>
                <a:extLst>
                  <a:ext uri="{0D108BD9-81ED-4DB2-BD59-A6C34878D82A}">
                    <a16:rowId xmlns:a16="http://schemas.microsoft.com/office/drawing/2014/main" val="10000"/>
                  </a:ext>
                </a:extLst>
              </a:tr>
              <a:tr h="0">
                <a:tc rowSpan="4" gridSpan="2">
                  <a:txBody>
                    <a:bodyPr/>
                    <a:lstStyle/>
                    <a:p>
                      <a:pPr marL="0" marR="0" lvl="0" indent="0" algn="ctr">
                        <a:lnSpc>
                          <a:spcPct val="100000"/>
                        </a:lnSpc>
                        <a:spcBef>
                          <a:spcPts val="0"/>
                        </a:spcBef>
                        <a:spcAft>
                          <a:spcPts val="0"/>
                        </a:spcAft>
                        <a:buNone/>
                      </a:pPr>
                      <a:r>
                        <a:rPr lang="en" dirty="0">
                          <a:latin typeface="KG Miss Kindergarten"/>
                        </a:rPr>
                        <a:t>What can I learn when I look closely?</a:t>
                      </a:r>
                      <a:endParaRPr lang="en-US" dirty="0">
                        <a:sym typeface="Comfortaa"/>
                      </a:endParaRPr>
                    </a:p>
                  </a:txBody>
                  <a:tcPr marL="91425" marR="91425" marT="91425" marB="91425">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tcPr>
                </a:tc>
                <a:tc rowSpan="4" hMerge="1">
                  <a:txBody>
                    <a:bodyPr/>
                    <a:lstStyle/>
                    <a:p>
                      <a:endParaRPr lang="en-US"/>
                    </a:p>
                  </a:txBody>
                  <a:tcPr/>
                </a:tc>
                <a:extLst>
                  <a:ext uri="{0D108BD9-81ED-4DB2-BD59-A6C34878D82A}">
                    <a16:rowId xmlns:a16="http://schemas.microsoft.com/office/drawing/2014/main" val="10001"/>
                  </a:ext>
                </a:extLst>
              </a:tr>
              <a:tr h="85261">
                <a:tc gridSpan="2" vMerge="1">
                  <a:txBody>
                    <a:bodyPr/>
                    <a:lstStyle/>
                    <a:p>
                      <a:endParaRPr lang="en-US"/>
                    </a:p>
                  </a:txBody>
                  <a:tcPr/>
                </a:tc>
                <a:tc hMerge="1" vMerge="1">
                  <a:txBody>
                    <a:bodyPr/>
                    <a:lstStyle/>
                    <a:p>
                      <a:endParaRPr lang="en-US"/>
                    </a:p>
                  </a:txBody>
                  <a:tcPr/>
                </a:tc>
                <a:extLst>
                  <a:ext uri="{0D108BD9-81ED-4DB2-BD59-A6C34878D82A}">
                    <a16:rowId xmlns:a16="http://schemas.microsoft.com/office/drawing/2014/main" val="10002"/>
                  </a:ext>
                </a:extLst>
              </a:tr>
              <a:tr h="85261">
                <a:tc gridSpan="2" vMerge="1">
                  <a:txBody>
                    <a:bodyPr/>
                    <a:lstStyle/>
                    <a:p>
                      <a:endParaRPr lang="en-US"/>
                    </a:p>
                  </a:txBody>
                  <a:tcPr/>
                </a:tc>
                <a:tc hMerge="1" vMerge="1">
                  <a:txBody>
                    <a:bodyPr/>
                    <a:lstStyle/>
                    <a:p>
                      <a:endParaRPr lang="en-US"/>
                    </a:p>
                  </a:txBody>
                  <a:tcPr/>
                </a:tc>
                <a:extLst>
                  <a:ext uri="{0D108BD9-81ED-4DB2-BD59-A6C34878D82A}">
                    <a16:rowId xmlns:a16="http://schemas.microsoft.com/office/drawing/2014/main" val="10003"/>
                  </a:ext>
                </a:extLst>
              </a:tr>
              <a:tr h="0">
                <a:tc gridSpan="2" vMerge="1">
                  <a:txBody>
                    <a:bodyPr/>
                    <a:lstStyle/>
                    <a:p>
                      <a:endParaRPr lang="en-US"/>
                    </a:p>
                  </a:txBody>
                  <a:tcPr/>
                </a:tc>
                <a:tc hMerge="1" vMerge="1">
                  <a:txBody>
                    <a:bodyPr/>
                    <a:lstStyle/>
                    <a:p>
                      <a:endParaRPr lang="en-US"/>
                    </a:p>
                  </a:txBody>
                  <a:tcPr/>
                </a:tc>
                <a:extLst>
                  <a:ext uri="{0D108BD9-81ED-4DB2-BD59-A6C34878D82A}">
                    <a16:rowId xmlns:a16="http://schemas.microsoft.com/office/drawing/2014/main" val="10004"/>
                  </a:ext>
                </a:extLst>
              </a:tr>
            </a:tbl>
          </a:graphicData>
        </a:graphic>
      </p:graphicFrame>
      <p:graphicFrame>
        <p:nvGraphicFramePr>
          <p:cNvPr id="83" name="Google Shape;83;p2"/>
          <p:cNvGraphicFramePr/>
          <p:nvPr>
            <p:extLst>
              <p:ext uri="{D42A27DB-BD31-4B8C-83A1-F6EECF244321}">
                <p14:modId xmlns:p14="http://schemas.microsoft.com/office/powerpoint/2010/main" val="3421489624"/>
              </p:ext>
            </p:extLst>
          </p:nvPr>
        </p:nvGraphicFramePr>
        <p:xfrm>
          <a:off x="224238" y="3593180"/>
          <a:ext cx="2240200" cy="2532375"/>
        </p:xfrm>
        <a:graphic>
          <a:graphicData uri="http://schemas.openxmlformats.org/drawingml/2006/table">
            <a:tbl>
              <a:tblPr>
                <a:noFill/>
                <a:tableStyleId>{403A84E3-EDEE-4AC5-8DF2-DC100B7C1AB1}</a:tableStyleId>
              </a:tblPr>
              <a:tblGrid>
                <a:gridCol w="2240200">
                  <a:extLst>
                    <a:ext uri="{9D8B030D-6E8A-4147-A177-3AD203B41FA5}">
                      <a16:colId xmlns:a16="http://schemas.microsoft.com/office/drawing/2014/main" val="20000"/>
                    </a:ext>
                  </a:extLst>
                </a:gridCol>
              </a:tblGrid>
              <a:tr h="406668">
                <a:tc>
                  <a:txBody>
                    <a:bodyPr/>
                    <a:lstStyle/>
                    <a:p>
                      <a:pPr marL="0" marR="0" lvl="0" indent="0" algn="ctr" rtl="0">
                        <a:lnSpc>
                          <a:spcPct val="100000"/>
                        </a:lnSpc>
                        <a:spcBef>
                          <a:spcPts val="0"/>
                        </a:spcBef>
                        <a:spcAft>
                          <a:spcPts val="0"/>
                        </a:spcAft>
                        <a:buClr>
                          <a:srgbClr val="000000"/>
                        </a:buClr>
                        <a:buSzPts val="1600"/>
                        <a:buFont typeface="Arial"/>
                        <a:buNone/>
                      </a:pPr>
                      <a:r>
                        <a:rPr lang="en" sz="1600" b="1" u="none" strike="noStrike" cap="none" dirty="0">
                          <a:latin typeface="KG Miss Kindergarten" panose="02000000000000000000" pitchFamily="2" charset="0"/>
                          <a:ea typeface="Comfortaa"/>
                          <a:cs typeface="Comfortaa"/>
                          <a:sym typeface="Comfortaa"/>
                        </a:rPr>
                        <a:t>WORDS TO KNOW</a:t>
                      </a:r>
                      <a:endParaRPr sz="1600" b="1" u="none" strike="noStrike" cap="none" dirty="0">
                        <a:latin typeface="KG Miss Kindergarten" panose="02000000000000000000" pitchFamily="2" charset="0"/>
                        <a:ea typeface="Comfortaa"/>
                        <a:cs typeface="Comfortaa"/>
                        <a:sym typeface="Comfortaa"/>
                      </a:endParaRPr>
                    </a:p>
                  </a:txBody>
                  <a:tcPr marL="91425" marR="91425" marT="91425" marB="91425">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solidFill>
                      <a:srgbClr val="F3F3F3"/>
                    </a:solidFill>
                  </a:tcPr>
                </a:tc>
                <a:extLst>
                  <a:ext uri="{0D108BD9-81ED-4DB2-BD59-A6C34878D82A}">
                    <a16:rowId xmlns:a16="http://schemas.microsoft.com/office/drawing/2014/main" val="10000"/>
                  </a:ext>
                </a:extLst>
              </a:tr>
              <a:tr h="1052843">
                <a:tc>
                  <a:txBody>
                    <a:bodyPr/>
                    <a:lstStyle/>
                    <a:p>
                      <a:pPr algn="ctr" rtl="0" fontAlgn="base">
                        <a:lnSpc>
                          <a:spcPct val="150000"/>
                        </a:lnSpc>
                      </a:pPr>
                      <a:r>
                        <a:rPr lang="en-US" sz="1400" b="0" i="0" u="none" strike="noStrike" cap="none" dirty="0">
                          <a:solidFill>
                            <a:srgbClr val="000000"/>
                          </a:solidFill>
                          <a:effectLst/>
                          <a:latin typeface="KG Miss Kindergarten"/>
                          <a:ea typeface="Arial"/>
                          <a:cs typeface="Arial"/>
                        </a:rPr>
                        <a:t>could   now  then</a:t>
                      </a:r>
                    </a:p>
                    <a:p>
                      <a:pPr lvl="0" algn="ctr">
                        <a:lnSpc>
                          <a:spcPct val="150000"/>
                        </a:lnSpc>
                        <a:buNone/>
                      </a:pPr>
                      <a:r>
                        <a:rPr lang="en-US" sz="1400" b="0" i="0" u="none" strike="noStrike" cap="none" dirty="0">
                          <a:solidFill>
                            <a:srgbClr val="000000"/>
                          </a:solidFill>
                          <a:effectLst/>
                          <a:latin typeface="KG Miss Kindergarten"/>
                          <a:ea typeface="Arial"/>
                          <a:cs typeface="Arial"/>
                        </a:rPr>
                        <a:t>this   three</a:t>
                      </a:r>
                      <a:endParaRPr lang="en-US" sz="1400" b="0" i="0" u="none" strike="noStrike" cap="none" dirty="0">
                        <a:solidFill>
                          <a:srgbClr val="000000"/>
                        </a:solidFill>
                        <a:effectLst/>
                        <a:latin typeface="KG Miss Kindergarten"/>
                        <a:ea typeface="Arial"/>
                        <a:cs typeface="Arial"/>
                        <a:sym typeface="Arial"/>
                      </a:endParaRPr>
                    </a:p>
                  </a:txBody>
                  <a:tcPr marL="91425" marR="91425" marT="91425" marB="91425">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tcPr>
                </a:tc>
                <a:extLst>
                  <a:ext uri="{0D108BD9-81ED-4DB2-BD59-A6C34878D82A}">
                    <a16:rowId xmlns:a16="http://schemas.microsoft.com/office/drawing/2014/main" val="10001"/>
                  </a:ext>
                </a:extLst>
              </a:tr>
              <a:tr h="1052842">
                <a:tc>
                  <a:txBody>
                    <a:bodyPr/>
                    <a:lstStyle/>
                    <a:p>
                      <a:pPr lvl="0" algn="ctr">
                        <a:lnSpc>
                          <a:spcPct val="150000"/>
                        </a:lnSpc>
                        <a:buNone/>
                      </a:pPr>
                      <a:endParaRPr lang="en-US" sz="1400" b="0" i="0" u="none" strike="noStrike" cap="none" dirty="0">
                        <a:solidFill>
                          <a:srgbClr val="000000"/>
                        </a:solidFill>
                        <a:effectLst/>
                        <a:latin typeface="KG Miss Kindergarten"/>
                        <a:ea typeface="Arial"/>
                        <a:cs typeface="Arial"/>
                        <a:sym typeface="Arial"/>
                      </a:endParaRPr>
                    </a:p>
                  </a:txBody>
                  <a:tcPr marL="91425" marR="91425" marT="91425" marB="91425">
                    <a:lnL w="19050">
                      <a:solidFill>
                        <a:srgbClr val="000000"/>
                      </a:solidFill>
                    </a:lnL>
                    <a:lnR w="19050">
                      <a:solidFill>
                        <a:srgbClr val="000000"/>
                      </a:solidFill>
                    </a:lnR>
                    <a:lnT w="19050" cap="flat" cmpd="sng" algn="ctr">
                      <a:solidFill>
                        <a:srgbClr val="000000"/>
                      </a:solidFill>
                      <a:prstDash val="solid"/>
                      <a:round/>
                      <a:headEnd type="none" w="sm" len="sm"/>
                      <a:tailEnd type="none" w="sm" len="sm"/>
                    </a:lnT>
                    <a:lnB w="19050">
                      <a:solidFill>
                        <a:srgbClr val="000000"/>
                      </a:solidFill>
                    </a:lnB>
                  </a:tcPr>
                </a:tc>
                <a:extLst>
                  <a:ext uri="{0D108BD9-81ED-4DB2-BD59-A6C34878D82A}">
                    <a16:rowId xmlns:a16="http://schemas.microsoft.com/office/drawing/2014/main" val="49373759"/>
                  </a:ext>
                </a:extLst>
              </a:tr>
            </a:tbl>
          </a:graphicData>
        </a:graphic>
      </p:graphicFrame>
      <p:graphicFrame>
        <p:nvGraphicFramePr>
          <p:cNvPr id="84" name="Google Shape;84;p2"/>
          <p:cNvGraphicFramePr/>
          <p:nvPr>
            <p:extLst>
              <p:ext uri="{D42A27DB-BD31-4B8C-83A1-F6EECF244321}">
                <p14:modId xmlns:p14="http://schemas.microsoft.com/office/powerpoint/2010/main" val="582845348"/>
              </p:ext>
            </p:extLst>
          </p:nvPr>
        </p:nvGraphicFramePr>
        <p:xfrm>
          <a:off x="2564075" y="4414103"/>
          <a:ext cx="4979726" cy="1431615"/>
        </p:xfrm>
        <a:graphic>
          <a:graphicData uri="http://schemas.openxmlformats.org/drawingml/2006/table">
            <a:tbl>
              <a:tblPr>
                <a:noFill/>
                <a:tableStyleId>{403A84E3-EDEE-4AC5-8DF2-DC100B7C1AB1}</a:tableStyleId>
              </a:tblPr>
              <a:tblGrid>
                <a:gridCol w="4979726">
                  <a:extLst>
                    <a:ext uri="{9D8B030D-6E8A-4147-A177-3AD203B41FA5}">
                      <a16:colId xmlns:a16="http://schemas.microsoft.com/office/drawing/2014/main" val="20000"/>
                    </a:ext>
                  </a:extLst>
                </a:gridCol>
              </a:tblGrid>
              <a:tr h="394047">
                <a:tc>
                  <a:txBody>
                    <a:bodyPr/>
                    <a:lstStyle/>
                    <a:p>
                      <a:pPr marL="0" marR="0" lvl="0" indent="0" algn="ctr" rtl="0">
                        <a:lnSpc>
                          <a:spcPct val="100000"/>
                        </a:lnSpc>
                        <a:spcBef>
                          <a:spcPts val="0"/>
                        </a:spcBef>
                        <a:spcAft>
                          <a:spcPts val="0"/>
                        </a:spcAft>
                        <a:buClr>
                          <a:srgbClr val="000000"/>
                        </a:buClr>
                        <a:buSzPts val="1600"/>
                        <a:buFont typeface="Arial"/>
                        <a:buNone/>
                      </a:pPr>
                      <a:r>
                        <a:rPr lang="en-US" sz="1600" b="1" u="none" strike="noStrike" cap="none" dirty="0">
                          <a:latin typeface="KG Miss Kindergarten" panose="02000000000000000000" pitchFamily="2" charset="77"/>
                          <a:ea typeface="Comfortaa"/>
                          <a:cs typeface="Comfortaa"/>
                          <a:sym typeface="Comfortaa"/>
                        </a:rPr>
                        <a:t>VOCABULARY</a:t>
                      </a:r>
                    </a:p>
                  </a:txBody>
                  <a:tcPr marL="91425" marR="91425" marT="91425" marB="91425">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solidFill>
                      <a:srgbClr val="F3F3F3"/>
                    </a:solidFill>
                  </a:tcPr>
                </a:tc>
                <a:extLst>
                  <a:ext uri="{0D108BD9-81ED-4DB2-BD59-A6C34878D82A}">
                    <a16:rowId xmlns:a16="http://schemas.microsoft.com/office/drawing/2014/main" val="10000"/>
                  </a:ext>
                </a:extLst>
              </a:tr>
              <a:tr h="1004925">
                <a:tc>
                  <a:txBody>
                    <a:bodyPr/>
                    <a:lstStyle/>
                    <a:p>
                      <a:pPr marL="0" marR="0" lvl="0" indent="0" algn="l" rtl="0">
                        <a:lnSpc>
                          <a:spcPct val="115000"/>
                        </a:lnSpc>
                        <a:spcBef>
                          <a:spcPts val="0"/>
                        </a:spcBef>
                        <a:spcAft>
                          <a:spcPts val="0"/>
                        </a:spcAft>
                        <a:buClr>
                          <a:srgbClr val="000000"/>
                        </a:buClr>
                        <a:buSzPts val="1400"/>
                        <a:buFont typeface="Arial"/>
                        <a:buNone/>
                      </a:pPr>
                      <a:r>
                        <a:rPr lang="en" sz="1400" b="1" u="none" strike="noStrike" cap="none" dirty="0">
                          <a:solidFill>
                            <a:schemeClr val="dk1"/>
                          </a:solidFill>
                          <a:latin typeface="KG Miss Kindergarten"/>
                          <a:ea typeface="Comfortaa"/>
                          <a:cs typeface="Comfortaa"/>
                          <a:sym typeface="Comfortaa"/>
                        </a:rPr>
                        <a:t>BIG IDEA WORDS:</a:t>
                      </a:r>
                      <a:r>
                        <a:rPr lang="en" sz="1400" b="1" u="none" strike="noStrike" cap="none" dirty="0">
                          <a:solidFill>
                            <a:schemeClr val="dk1"/>
                          </a:solidFill>
                          <a:latin typeface="KG Miss Kindergarten"/>
                          <a:ea typeface="Comfortaa"/>
                          <a:cs typeface="Comfortaa"/>
                        </a:rPr>
                        <a:t> </a:t>
                      </a:r>
                      <a:r>
                        <a:rPr lang="en" sz="1400" b="0" u="none" strike="noStrike" cap="none" dirty="0">
                          <a:solidFill>
                            <a:schemeClr val="dk1"/>
                          </a:solidFill>
                          <a:latin typeface="KG Miss Kindergarten"/>
                          <a:ea typeface="Comfortaa"/>
                          <a:cs typeface="Comfortaa"/>
                        </a:rPr>
                        <a:t>watch, wonder, world</a:t>
                      </a:r>
                      <a:endParaRPr lang="en" sz="1400" b="0" u="none" strike="noStrike" cap="none" dirty="0">
                        <a:solidFill>
                          <a:schemeClr val="dk1"/>
                        </a:solidFill>
                        <a:latin typeface="KG Miss Kindergarten" panose="02000000000000000000" pitchFamily="2" charset="77"/>
                        <a:ea typeface="Comfortaa"/>
                        <a:cs typeface="Comfortaa"/>
                        <a:sym typeface="Comfortaa"/>
                      </a:endParaRPr>
                    </a:p>
                    <a:p>
                      <a:pPr marL="0" marR="0" lvl="0" indent="0" algn="l" rtl="0">
                        <a:lnSpc>
                          <a:spcPct val="115000"/>
                        </a:lnSpc>
                        <a:spcBef>
                          <a:spcPts val="0"/>
                        </a:spcBef>
                        <a:spcAft>
                          <a:spcPts val="0"/>
                        </a:spcAft>
                        <a:buClr>
                          <a:srgbClr val="000000"/>
                        </a:buClr>
                        <a:buSzPts val="1400"/>
                        <a:buFont typeface="Arial"/>
                        <a:buNone/>
                      </a:pPr>
                      <a:endParaRPr sz="1400" u="none" strike="noStrike" cap="none" dirty="0">
                        <a:solidFill>
                          <a:schemeClr val="dk1"/>
                        </a:solidFill>
                        <a:latin typeface="KG Miss Kindergarten" panose="02000000000000000000" pitchFamily="2" charset="77"/>
                        <a:ea typeface="Comfortaa"/>
                        <a:cs typeface="Comfortaa"/>
                        <a:sym typeface="Comfortaa"/>
                      </a:endParaRPr>
                    </a:p>
                    <a:p>
                      <a:pPr marL="0" marR="0" lvl="0" indent="0" algn="l" rtl="0">
                        <a:lnSpc>
                          <a:spcPct val="115000"/>
                        </a:lnSpc>
                        <a:spcBef>
                          <a:spcPts val="0"/>
                        </a:spcBef>
                        <a:spcAft>
                          <a:spcPts val="0"/>
                        </a:spcAft>
                        <a:buClr>
                          <a:srgbClr val="000000"/>
                        </a:buClr>
                        <a:buSzPts val="1400"/>
                        <a:buFont typeface="Arial"/>
                        <a:buNone/>
                      </a:pPr>
                      <a:r>
                        <a:rPr lang="en" sz="1400" b="1" u="none" strike="noStrike" cap="none" dirty="0">
                          <a:solidFill>
                            <a:schemeClr val="dk1"/>
                          </a:solidFill>
                          <a:latin typeface="KG Miss Kindergarten"/>
                          <a:ea typeface="Comfortaa"/>
                          <a:cs typeface="Comfortaa"/>
                          <a:sym typeface="Comfortaa"/>
                        </a:rPr>
                        <a:t>POWER WORDS</a:t>
                      </a:r>
                      <a:r>
                        <a:rPr lang="en" sz="1400" u="none" strike="noStrike" cap="none" dirty="0">
                          <a:solidFill>
                            <a:schemeClr val="dk1"/>
                          </a:solidFill>
                          <a:latin typeface="KG Miss Kindergarten"/>
                          <a:ea typeface="Comfortaa"/>
                          <a:cs typeface="Comfortaa"/>
                          <a:sym typeface="Comfortaa"/>
                        </a:rPr>
                        <a:t>:</a:t>
                      </a:r>
                      <a:r>
                        <a:rPr lang="en" dirty="0">
                          <a:solidFill>
                            <a:schemeClr val="dk1"/>
                          </a:solidFill>
                          <a:latin typeface="KG Miss Kindergarten"/>
                          <a:ea typeface="Comfortaa"/>
                          <a:cs typeface="Comfortaa"/>
                        </a:rPr>
                        <a:t> curious observe study  </a:t>
                      </a:r>
                      <a:endParaRPr sz="1400" u="none" strike="noStrike" cap="none" dirty="0">
                        <a:solidFill>
                          <a:schemeClr val="dk1"/>
                        </a:solidFill>
                        <a:latin typeface="KG Miss Kindergarten" panose="02000000000000000000" pitchFamily="2" charset="77"/>
                        <a:ea typeface="Comfortaa"/>
                        <a:cs typeface="Comfortaa"/>
                        <a:sym typeface="Comfortaa"/>
                      </a:endParaRPr>
                    </a:p>
                  </a:txBody>
                  <a:tcPr marL="91425" marR="91425" marT="91425" marB="91425">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tcPr>
                </a:tc>
                <a:extLst>
                  <a:ext uri="{0D108BD9-81ED-4DB2-BD59-A6C34878D82A}">
                    <a16:rowId xmlns:a16="http://schemas.microsoft.com/office/drawing/2014/main" val="10001"/>
                  </a:ext>
                </a:extLst>
              </a:tr>
            </a:tbl>
          </a:graphicData>
        </a:graphic>
      </p:graphicFrame>
      <p:graphicFrame>
        <p:nvGraphicFramePr>
          <p:cNvPr id="85" name="Google Shape;85;p2"/>
          <p:cNvGraphicFramePr/>
          <p:nvPr>
            <p:extLst>
              <p:ext uri="{D42A27DB-BD31-4B8C-83A1-F6EECF244321}">
                <p14:modId xmlns:p14="http://schemas.microsoft.com/office/powerpoint/2010/main" val="147565932"/>
              </p:ext>
            </p:extLst>
          </p:nvPr>
        </p:nvGraphicFramePr>
        <p:xfrm>
          <a:off x="2564075" y="2303671"/>
          <a:ext cx="4979725" cy="1998683"/>
        </p:xfrm>
        <a:graphic>
          <a:graphicData uri="http://schemas.openxmlformats.org/drawingml/2006/table">
            <a:tbl>
              <a:tblPr>
                <a:noFill/>
                <a:tableStyleId>{403A84E3-EDEE-4AC5-8DF2-DC100B7C1AB1}</a:tableStyleId>
              </a:tblPr>
              <a:tblGrid>
                <a:gridCol w="2571675">
                  <a:extLst>
                    <a:ext uri="{9D8B030D-6E8A-4147-A177-3AD203B41FA5}">
                      <a16:colId xmlns:a16="http://schemas.microsoft.com/office/drawing/2014/main" val="20000"/>
                    </a:ext>
                  </a:extLst>
                </a:gridCol>
                <a:gridCol w="2408050">
                  <a:extLst>
                    <a:ext uri="{9D8B030D-6E8A-4147-A177-3AD203B41FA5}">
                      <a16:colId xmlns:a16="http://schemas.microsoft.com/office/drawing/2014/main" val="20001"/>
                    </a:ext>
                  </a:extLst>
                </a:gridCol>
              </a:tblGrid>
              <a:tr h="400122">
                <a:tc gridSpan="2">
                  <a:txBody>
                    <a:bodyPr/>
                    <a:lstStyle/>
                    <a:p>
                      <a:pPr marL="0" marR="0" lvl="0" indent="0" algn="ctr" rtl="0">
                        <a:lnSpc>
                          <a:spcPct val="100000"/>
                        </a:lnSpc>
                        <a:spcBef>
                          <a:spcPts val="0"/>
                        </a:spcBef>
                        <a:spcAft>
                          <a:spcPts val="0"/>
                        </a:spcAft>
                        <a:buClr>
                          <a:srgbClr val="000000"/>
                        </a:buClr>
                        <a:buSzPts val="1600"/>
                        <a:buFont typeface="Arial"/>
                        <a:buNone/>
                      </a:pPr>
                      <a:r>
                        <a:rPr lang="en" sz="1600" b="1" u="none" strike="noStrike" cap="none" dirty="0">
                          <a:latin typeface="KG Miss Kindergarten" panose="02000000000000000000" pitchFamily="2" charset="77"/>
                          <a:ea typeface="Comfortaa"/>
                          <a:cs typeface="Comfortaa"/>
                          <a:sym typeface="Comfortaa"/>
                        </a:rPr>
                        <a:t>READING</a:t>
                      </a:r>
                      <a:endParaRPr sz="1600" b="1" u="none" strike="noStrike" cap="none" dirty="0">
                        <a:latin typeface="KG Miss Kindergarten" panose="02000000000000000000" pitchFamily="2" charset="77"/>
                        <a:ea typeface="Comfortaa"/>
                        <a:cs typeface="Comfortaa"/>
                        <a:sym typeface="Comfortaa"/>
                      </a:endParaRPr>
                    </a:p>
                  </a:txBody>
                  <a:tcPr marL="91425" marR="91425" marT="91425" marB="91425">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solidFill>
                      <a:srgbClr val="F3F3F3"/>
                    </a:solidFill>
                  </a:tcPr>
                </a:tc>
                <a:tc hMerge="1">
                  <a:txBody>
                    <a:bodyPr/>
                    <a:lstStyle/>
                    <a:p>
                      <a:endParaRPr lang="en-US"/>
                    </a:p>
                  </a:txBody>
                  <a:tcPr/>
                </a:tc>
                <a:extLst>
                  <a:ext uri="{0D108BD9-81ED-4DB2-BD59-A6C34878D82A}">
                    <a16:rowId xmlns:a16="http://schemas.microsoft.com/office/drawing/2014/main" val="10000"/>
                  </a:ext>
                </a:extLst>
              </a:tr>
              <a:tr h="1571993">
                <a:tc>
                  <a:txBody>
                    <a:bodyPr/>
                    <a:lstStyle/>
                    <a:p>
                      <a:pPr marL="457200" marR="0" lvl="0" indent="-317500" algn="l">
                        <a:lnSpc>
                          <a:spcPct val="100000"/>
                        </a:lnSpc>
                        <a:spcBef>
                          <a:spcPts val="0"/>
                        </a:spcBef>
                        <a:spcAft>
                          <a:spcPts val="0"/>
                        </a:spcAft>
                        <a:buClr>
                          <a:srgbClr val="000000"/>
                        </a:buClr>
                        <a:buSzPts val="1400"/>
                        <a:buFont typeface="Comfortaa"/>
                        <a:buChar char="★"/>
                      </a:pPr>
                      <a:r>
                        <a:rPr lang="en-US" sz="1350" dirty="0">
                          <a:latin typeface="KG Miss Kindergarten"/>
                          <a:ea typeface="Comfortaa"/>
                          <a:cs typeface="Comfortaa"/>
                        </a:rPr>
                        <a:t>Genre Characteristics: Biography</a:t>
                      </a:r>
                      <a:endParaRPr lang="en-US" sz="1350" dirty="0">
                        <a:latin typeface="KG Miss Kindergarten"/>
                        <a:ea typeface="Comfortaa"/>
                        <a:cs typeface="Comfortaa"/>
                        <a:sym typeface="Comfortaa"/>
                      </a:endParaRPr>
                    </a:p>
                    <a:p>
                      <a:pPr marL="457200" marR="0" lvl="0" indent="-317500" algn="l">
                        <a:lnSpc>
                          <a:spcPct val="100000"/>
                        </a:lnSpc>
                        <a:spcBef>
                          <a:spcPts val="0"/>
                        </a:spcBef>
                        <a:spcAft>
                          <a:spcPts val="0"/>
                        </a:spcAft>
                        <a:buClr>
                          <a:srgbClr val="000000"/>
                        </a:buClr>
                        <a:buSzPts val="1400"/>
                        <a:buFont typeface="Comfortaa"/>
                        <a:buChar char="★"/>
                      </a:pPr>
                      <a:r>
                        <a:rPr lang="en-US" sz="1350" dirty="0">
                          <a:latin typeface="KG Miss Kindergarten"/>
                        </a:rPr>
                        <a:t>Identify People, Places, and Events</a:t>
                      </a:r>
                      <a:endParaRPr lang="en-US" dirty="0"/>
                    </a:p>
                    <a:p>
                      <a:pPr marL="457200" marR="0" lvl="0" indent="-317500" algn="l" rtl="0">
                        <a:lnSpc>
                          <a:spcPct val="100000"/>
                        </a:lnSpc>
                        <a:spcBef>
                          <a:spcPts val="0"/>
                        </a:spcBef>
                        <a:spcAft>
                          <a:spcPts val="0"/>
                        </a:spcAft>
                        <a:buClr>
                          <a:srgbClr val="000000"/>
                        </a:buClr>
                        <a:buSzPts val="1400"/>
                        <a:buFont typeface="Comfortaa"/>
                        <a:buChar char="★"/>
                      </a:pPr>
                      <a:r>
                        <a:rPr lang="en-US" sz="1350" dirty="0">
                          <a:latin typeface="KG Miss Kindergarten"/>
                          <a:ea typeface="Comfortaa"/>
                          <a:cs typeface="Comfortaa"/>
                          <a:sym typeface="Comfortaa"/>
                        </a:rPr>
                        <a:t>Academic </a:t>
                      </a:r>
                      <a:r>
                        <a:rPr lang="en-US" sz="1350" dirty="0">
                          <a:latin typeface="KG Miss Kindergarten"/>
                          <a:ea typeface="Comfortaa"/>
                          <a:cs typeface="Comfortaa"/>
                        </a:rPr>
                        <a:t>Vocabulary</a:t>
                      </a:r>
                      <a:endParaRPr lang="en-US" sz="1350" dirty="0">
                        <a:latin typeface="KG Miss Kindergarten"/>
                        <a:ea typeface="Comfortaa"/>
                        <a:cs typeface="Comfortaa"/>
                        <a:sym typeface="Comfortaa"/>
                      </a:endParaRPr>
                    </a:p>
                    <a:p>
                      <a:pPr marL="457200" marR="0" lvl="0" indent="-317500" algn="l">
                        <a:lnSpc>
                          <a:spcPct val="100000"/>
                        </a:lnSpc>
                        <a:spcBef>
                          <a:spcPts val="0"/>
                        </a:spcBef>
                        <a:spcAft>
                          <a:spcPts val="0"/>
                        </a:spcAft>
                        <a:buClr>
                          <a:srgbClr val="000000"/>
                        </a:buClr>
                        <a:buSzPts val="1400"/>
                        <a:buFont typeface="Comfortaa"/>
                        <a:buChar char="★"/>
                      </a:pPr>
                      <a:r>
                        <a:rPr lang="en-US" sz="1350" dirty="0">
                          <a:latin typeface="KG Miss Kindergarten"/>
                          <a:ea typeface="Comfortaa"/>
                          <a:cs typeface="Comfortaa"/>
                        </a:rPr>
                        <a:t>Make Inferences</a:t>
                      </a:r>
                      <a:endParaRPr sz="1350" dirty="0">
                        <a:latin typeface="KG Miss Kindergarten"/>
                        <a:ea typeface="Comfortaa"/>
                        <a:cs typeface="Comfortaa"/>
                        <a:sym typeface="Comfortaa"/>
                      </a:endParaRPr>
                    </a:p>
                  </a:txBody>
                  <a:tcPr marL="91425" marR="91425" marT="91425" marB="91425">
                    <a:lnL w="19050" cap="flat" cmpd="sng">
                      <a:solidFill>
                        <a:srgbClr val="000000"/>
                      </a:solidFill>
                      <a:prstDash val="solid"/>
                      <a:round/>
                      <a:headEnd type="none" w="sm" len="sm"/>
                      <a:tailEnd type="none" w="sm" len="sm"/>
                    </a:lnL>
                    <a:lnR w="9525" cap="flat" cmpd="sng">
                      <a:solidFill>
                        <a:srgbClr val="000000"/>
                      </a:solidFill>
                      <a:prstDash val="dot"/>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tcPr>
                </a:tc>
                <a:tc>
                  <a:txBody>
                    <a:bodyPr/>
                    <a:lstStyle/>
                    <a:p>
                      <a:pPr marL="457200" marR="0" lvl="0" indent="-317500" algn="l">
                        <a:lnSpc>
                          <a:spcPct val="100000"/>
                        </a:lnSpc>
                        <a:spcBef>
                          <a:spcPts val="0"/>
                        </a:spcBef>
                        <a:spcAft>
                          <a:spcPts val="0"/>
                        </a:spcAft>
                        <a:buSzPts val="1400"/>
                        <a:buFont typeface="Comfortaa"/>
                        <a:buChar char="★"/>
                      </a:pPr>
                      <a:r>
                        <a:rPr lang="en-US" sz="1350" dirty="0">
                          <a:latin typeface="KG Miss Kindergarten"/>
                          <a:ea typeface="Comfortaa"/>
                          <a:cs typeface="Comfortaa"/>
                        </a:rPr>
                        <a:t>Describe Connections</a:t>
                      </a:r>
                      <a:endParaRPr lang="en-US" sz="1350" dirty="0">
                        <a:latin typeface="KG Miss Kindergarten" panose="02000000000000000000" pitchFamily="2" charset="77"/>
                        <a:ea typeface="Comfortaa"/>
                        <a:cs typeface="Comfortaa"/>
                        <a:sym typeface="Comfortaa"/>
                      </a:endParaRPr>
                    </a:p>
                    <a:p>
                      <a:pPr marL="457200" marR="0" lvl="0" indent="-317500" algn="l">
                        <a:lnSpc>
                          <a:spcPct val="100000"/>
                        </a:lnSpc>
                        <a:spcBef>
                          <a:spcPts val="0"/>
                        </a:spcBef>
                        <a:spcAft>
                          <a:spcPts val="0"/>
                        </a:spcAft>
                        <a:buClr>
                          <a:srgbClr val="000000"/>
                        </a:buClr>
                        <a:buSzPts val="1400"/>
                        <a:buFont typeface="Comfortaa"/>
                        <a:buChar char="★"/>
                      </a:pPr>
                      <a:r>
                        <a:rPr lang="en-US" sz="1350" dirty="0">
                          <a:latin typeface="KG Miss Kindergarten"/>
                        </a:rPr>
                        <a:t>Print</a:t>
                      </a:r>
                      <a:r>
                        <a:rPr lang="en-US" sz="1350" dirty="0">
                          <a:latin typeface="KG Miss Kindergarten"/>
                          <a:ea typeface="Comfortaa"/>
                          <a:cs typeface="Comfortaa"/>
                          <a:sym typeface="Comfortaa"/>
                        </a:rPr>
                        <a:t> </a:t>
                      </a:r>
                      <a:r>
                        <a:rPr lang="en-US" sz="1350" dirty="0">
                          <a:latin typeface="KG Miss Kindergarten"/>
                          <a:ea typeface="Comfortaa"/>
                          <a:cs typeface="Comfortaa"/>
                        </a:rPr>
                        <a:t>Concepts</a:t>
                      </a:r>
                      <a:r>
                        <a:rPr lang="en-US" sz="1350" dirty="0">
                          <a:latin typeface="KG Miss Kindergarten"/>
                          <a:ea typeface="Comfortaa"/>
                          <a:cs typeface="Comfortaa"/>
                          <a:sym typeface="Comfortaa"/>
                        </a:rPr>
                        <a:t>: </a:t>
                      </a:r>
                      <a:r>
                        <a:rPr lang="en-US" sz="1350" dirty="0">
                          <a:latin typeface="KG Miss Kindergarten"/>
                          <a:ea typeface="Comfortaa"/>
                          <a:cs typeface="Comfortaa"/>
                        </a:rPr>
                        <a:t>End Punctuation</a:t>
                      </a:r>
                      <a:endParaRPr lang="en-US" sz="1350" dirty="0">
                        <a:latin typeface="KG Miss Kindergarten"/>
                        <a:ea typeface="Comfortaa"/>
                        <a:cs typeface="Comfortaa"/>
                        <a:sym typeface="Comfortaa"/>
                      </a:endParaRPr>
                    </a:p>
                  </a:txBody>
                  <a:tcPr marL="91425" marR="91425" marT="91425" marB="91425">
                    <a:lnL w="9525" cap="flat" cmpd="sng">
                      <a:solidFill>
                        <a:srgbClr val="000000"/>
                      </a:solidFill>
                      <a:prstDash val="dot"/>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tcPr>
                </a:tc>
                <a:extLst>
                  <a:ext uri="{0D108BD9-81ED-4DB2-BD59-A6C34878D82A}">
                    <a16:rowId xmlns:a16="http://schemas.microsoft.com/office/drawing/2014/main" val="10001"/>
                  </a:ext>
                </a:extLst>
              </a:tr>
            </a:tbl>
          </a:graphicData>
        </a:graphic>
      </p:graphicFrame>
      <p:graphicFrame>
        <p:nvGraphicFramePr>
          <p:cNvPr id="86" name="Google Shape;86;p2"/>
          <p:cNvGraphicFramePr/>
          <p:nvPr>
            <p:extLst>
              <p:ext uri="{D42A27DB-BD31-4B8C-83A1-F6EECF244321}">
                <p14:modId xmlns:p14="http://schemas.microsoft.com/office/powerpoint/2010/main" val="3727844137"/>
              </p:ext>
            </p:extLst>
          </p:nvPr>
        </p:nvGraphicFramePr>
        <p:xfrm>
          <a:off x="224238" y="5207048"/>
          <a:ext cx="2240200" cy="1211330"/>
        </p:xfrm>
        <a:graphic>
          <a:graphicData uri="http://schemas.openxmlformats.org/drawingml/2006/table">
            <a:tbl>
              <a:tblPr>
                <a:noFill/>
                <a:tableStyleId>{403A84E3-EDEE-4AC5-8DF2-DC100B7C1AB1}</a:tableStyleId>
              </a:tblPr>
              <a:tblGrid>
                <a:gridCol w="2240200">
                  <a:extLst>
                    <a:ext uri="{9D8B030D-6E8A-4147-A177-3AD203B41FA5}">
                      <a16:colId xmlns:a16="http://schemas.microsoft.com/office/drawing/2014/main" val="20000"/>
                    </a:ext>
                  </a:extLst>
                </a:gridCol>
              </a:tblGrid>
              <a:tr h="381876">
                <a:tc>
                  <a:txBody>
                    <a:bodyPr/>
                    <a:lstStyle/>
                    <a:p>
                      <a:pPr marL="0" marR="0" lvl="0" indent="0" algn="ctr" rtl="0">
                        <a:lnSpc>
                          <a:spcPct val="100000"/>
                        </a:lnSpc>
                        <a:spcBef>
                          <a:spcPts val="0"/>
                        </a:spcBef>
                        <a:spcAft>
                          <a:spcPts val="0"/>
                        </a:spcAft>
                        <a:buClr>
                          <a:srgbClr val="000000"/>
                        </a:buClr>
                        <a:buSzPts val="1600"/>
                        <a:buFont typeface="Arial"/>
                        <a:buNone/>
                      </a:pPr>
                      <a:r>
                        <a:rPr lang="en" sz="1600" b="1" u="none" strike="noStrike" cap="none" dirty="0">
                          <a:latin typeface="KG Miss Kindergarten" panose="02000000000000000000" pitchFamily="2" charset="77"/>
                          <a:ea typeface="Comfortaa"/>
                          <a:cs typeface="Comfortaa"/>
                          <a:sym typeface="Comfortaa"/>
                        </a:rPr>
                        <a:t>SPELLING WORDS</a:t>
                      </a:r>
                      <a:endParaRPr sz="1600" b="1" u="none" strike="noStrike" cap="none" dirty="0">
                        <a:latin typeface="KG Miss Kindergarten" panose="02000000000000000000" pitchFamily="2" charset="77"/>
                        <a:ea typeface="Comfortaa"/>
                        <a:cs typeface="Comfortaa"/>
                        <a:sym typeface="Comfortaa"/>
                      </a:endParaRPr>
                    </a:p>
                  </a:txBody>
                  <a:tcPr marL="91425" marR="91425" marT="91425" marB="91425">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solidFill>
                      <a:srgbClr val="F3F3F3"/>
                    </a:solidFill>
                  </a:tcPr>
                </a:tc>
                <a:extLst>
                  <a:ext uri="{0D108BD9-81ED-4DB2-BD59-A6C34878D82A}">
                    <a16:rowId xmlns:a16="http://schemas.microsoft.com/office/drawing/2014/main" val="10000"/>
                  </a:ext>
                </a:extLst>
              </a:tr>
              <a:tr h="702783">
                <a:tc>
                  <a:txBody>
                    <a:bodyPr/>
                    <a:lstStyle/>
                    <a:p>
                      <a:pPr marL="0" marR="0" lvl="0" indent="0" algn="ctr" rtl="0">
                        <a:lnSpc>
                          <a:spcPct val="150000"/>
                        </a:lnSpc>
                        <a:spcBef>
                          <a:spcPts val="0"/>
                        </a:spcBef>
                        <a:spcAft>
                          <a:spcPts val="0"/>
                        </a:spcAft>
                        <a:buClr>
                          <a:srgbClr val="000000"/>
                        </a:buClr>
                        <a:buSzPts val="1400"/>
                        <a:buFont typeface="Arial"/>
                        <a:buNone/>
                      </a:pPr>
                      <a:r>
                        <a:rPr lang="sv-SE" sz="1400" b="0" i="0" u="none" strike="noStrike" cap="none" dirty="0" err="1">
                          <a:solidFill>
                            <a:srgbClr val="000000"/>
                          </a:solidFill>
                          <a:effectLst/>
                          <a:latin typeface="KG Miss Kindergarten"/>
                          <a:ea typeface="Arial"/>
                          <a:cs typeface="Arial"/>
                        </a:rPr>
                        <a:t>rip</a:t>
                      </a:r>
                      <a:r>
                        <a:rPr lang="sv-SE" sz="1400" b="0" i="0" u="none" strike="noStrike" cap="none" dirty="0">
                          <a:solidFill>
                            <a:srgbClr val="000000"/>
                          </a:solidFill>
                          <a:effectLst/>
                          <a:latin typeface="KG Miss Kindergarten"/>
                          <a:ea typeface="Arial"/>
                          <a:cs typeface="Arial"/>
                        </a:rPr>
                        <a:t> nod </a:t>
                      </a:r>
                      <a:r>
                        <a:rPr lang="sv-SE" sz="1400" b="0" i="0" u="none" strike="noStrike" cap="none" dirty="0" err="1">
                          <a:solidFill>
                            <a:srgbClr val="000000"/>
                          </a:solidFill>
                          <a:effectLst/>
                          <a:latin typeface="KG Miss Kindergarten"/>
                          <a:ea typeface="Arial"/>
                          <a:cs typeface="Arial"/>
                        </a:rPr>
                        <a:t>pup</a:t>
                      </a:r>
                      <a:r>
                        <a:rPr lang="sv-SE" sz="1400" b="0" i="0" u="none" strike="noStrike" cap="none" dirty="0">
                          <a:solidFill>
                            <a:srgbClr val="000000"/>
                          </a:solidFill>
                          <a:effectLst/>
                          <a:latin typeface="KG Miss Kindergarten"/>
                          <a:ea typeface="Arial"/>
                          <a:cs typeface="Arial"/>
                        </a:rPr>
                        <a:t> </a:t>
                      </a:r>
                      <a:r>
                        <a:rPr lang="sv-SE" sz="1400" b="0" i="0" u="none" strike="noStrike" cap="none" dirty="0" err="1">
                          <a:solidFill>
                            <a:srgbClr val="000000"/>
                          </a:solidFill>
                          <a:effectLst/>
                          <a:latin typeface="KG Miss Kindergarten"/>
                          <a:ea typeface="Arial"/>
                          <a:cs typeface="Arial"/>
                        </a:rPr>
                        <a:t>zip</a:t>
                      </a:r>
                      <a:endParaRPr lang="sv-SE" sz="1400" b="0" i="0" u="none" strike="noStrike" cap="none" dirty="0">
                        <a:solidFill>
                          <a:srgbClr val="000000"/>
                        </a:solidFill>
                        <a:effectLst/>
                        <a:latin typeface="KG Miss Kindergarten"/>
                        <a:ea typeface="Arial"/>
                        <a:cs typeface="Arial"/>
                        <a:sym typeface="Arial"/>
                      </a:endParaRPr>
                    </a:p>
                    <a:p>
                      <a:pPr marL="0" marR="0" lvl="0" indent="0" algn="ctr" rtl="0">
                        <a:lnSpc>
                          <a:spcPct val="150000"/>
                        </a:lnSpc>
                        <a:spcBef>
                          <a:spcPts val="0"/>
                        </a:spcBef>
                        <a:spcAft>
                          <a:spcPts val="0"/>
                        </a:spcAft>
                        <a:buClr>
                          <a:srgbClr val="000000"/>
                        </a:buClr>
                        <a:buSzPts val="1400"/>
                        <a:buFont typeface="Arial"/>
                        <a:buNone/>
                      </a:pPr>
                      <a:r>
                        <a:rPr lang="sv-SE" sz="1400" b="0" i="0" u="none" strike="noStrike" cap="none" dirty="0" err="1">
                          <a:solidFill>
                            <a:srgbClr val="000000"/>
                          </a:solidFill>
                          <a:effectLst/>
                          <a:latin typeface="KG Miss Kindergarten"/>
                          <a:ea typeface="Arial"/>
                          <a:cs typeface="Arial"/>
                        </a:rPr>
                        <a:t>wax</a:t>
                      </a:r>
                      <a:r>
                        <a:rPr lang="sv-SE" sz="1400" b="0" i="0" u="none" strike="noStrike" cap="none" dirty="0">
                          <a:solidFill>
                            <a:srgbClr val="000000"/>
                          </a:solidFill>
                          <a:effectLst/>
                          <a:latin typeface="KG Miss Kindergarten"/>
                          <a:ea typeface="Arial"/>
                          <a:cs typeface="Arial"/>
                        </a:rPr>
                        <a:t> </a:t>
                      </a:r>
                      <a:r>
                        <a:rPr lang="sv-SE" sz="1400" b="0" i="0" u="none" strike="noStrike" cap="none" dirty="0" err="1">
                          <a:solidFill>
                            <a:srgbClr val="000000"/>
                          </a:solidFill>
                          <a:effectLst/>
                          <a:latin typeface="KG Miss Kindergarten"/>
                          <a:ea typeface="Arial"/>
                          <a:cs typeface="Arial"/>
                        </a:rPr>
                        <a:t>net</a:t>
                      </a:r>
                      <a:r>
                        <a:rPr lang="sv-SE" sz="1400" b="0" i="0" u="none" strike="noStrike" cap="none" dirty="0">
                          <a:solidFill>
                            <a:srgbClr val="000000"/>
                          </a:solidFill>
                          <a:effectLst/>
                          <a:latin typeface="KG Miss Kindergarten"/>
                          <a:ea typeface="Arial"/>
                          <a:cs typeface="Arial"/>
                        </a:rPr>
                        <a:t> </a:t>
                      </a:r>
                      <a:r>
                        <a:rPr lang="sv-SE" sz="1400" b="0" i="0" u="none" strike="noStrike" cap="none" dirty="0" err="1">
                          <a:solidFill>
                            <a:srgbClr val="000000"/>
                          </a:solidFill>
                          <a:effectLst/>
                          <a:latin typeface="KG Miss Kindergarten"/>
                          <a:ea typeface="Arial"/>
                          <a:cs typeface="Arial"/>
                        </a:rPr>
                        <a:t>dug</a:t>
                      </a:r>
                      <a:r>
                        <a:rPr lang="sv-SE" sz="1400" b="0" i="0" u="none" strike="noStrike" cap="none" dirty="0">
                          <a:solidFill>
                            <a:srgbClr val="000000"/>
                          </a:solidFill>
                          <a:effectLst/>
                          <a:latin typeface="KG Miss Kindergarten"/>
                          <a:ea typeface="Arial"/>
                          <a:cs typeface="Arial"/>
                        </a:rPr>
                        <a:t> </a:t>
                      </a:r>
                      <a:r>
                        <a:rPr lang="sv-SE" sz="1400" b="0" i="0" u="none" strike="noStrike" cap="none">
                          <a:solidFill>
                            <a:srgbClr val="000000"/>
                          </a:solidFill>
                          <a:effectLst/>
                          <a:latin typeface="KG Miss Kindergarten"/>
                          <a:ea typeface="Arial"/>
                          <a:cs typeface="Arial"/>
                        </a:rPr>
                        <a:t>sad</a:t>
                      </a:r>
                      <a:endParaRPr lang="sv-SE" sz="1400" b="0" i="0" u="none" strike="noStrike" cap="none" dirty="0">
                        <a:solidFill>
                          <a:srgbClr val="000000"/>
                        </a:solidFill>
                        <a:effectLst/>
                        <a:latin typeface="KG Miss Kindergarten"/>
                        <a:cs typeface="Arial"/>
                      </a:endParaRPr>
                    </a:p>
                  </a:txBody>
                  <a:tcPr marL="91425" marR="91425" marT="91425" marB="91425">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lgn="ctr">
                      <a:solidFill>
                        <a:srgbClr val="000000"/>
                      </a:solidFill>
                      <a:prstDash val="solid"/>
                      <a:round/>
                      <a:headEnd type="none" w="sm" len="sm"/>
                      <a:tailEnd type="none" w="sm" len="sm"/>
                    </a:lnB>
                  </a:tcPr>
                </a:tc>
                <a:extLst>
                  <a:ext uri="{0D108BD9-81ED-4DB2-BD59-A6C34878D82A}">
                    <a16:rowId xmlns:a16="http://schemas.microsoft.com/office/drawing/2014/main" val="10001"/>
                  </a:ext>
                </a:extLst>
              </a:tr>
            </a:tbl>
          </a:graphicData>
        </a:graphic>
      </p:graphicFrame>
      <p:graphicFrame>
        <p:nvGraphicFramePr>
          <p:cNvPr id="87" name="Google Shape;87;p2"/>
          <p:cNvGraphicFramePr/>
          <p:nvPr>
            <p:extLst>
              <p:ext uri="{D42A27DB-BD31-4B8C-83A1-F6EECF244321}">
                <p14:modId xmlns:p14="http://schemas.microsoft.com/office/powerpoint/2010/main" val="2030344501"/>
              </p:ext>
            </p:extLst>
          </p:nvPr>
        </p:nvGraphicFramePr>
        <p:xfrm>
          <a:off x="224238" y="6495746"/>
          <a:ext cx="2240200" cy="1158343"/>
        </p:xfrm>
        <a:graphic>
          <a:graphicData uri="http://schemas.openxmlformats.org/drawingml/2006/table">
            <a:tbl>
              <a:tblPr>
                <a:noFill/>
                <a:tableStyleId>{403A84E3-EDEE-4AC5-8DF2-DC100B7C1AB1}</a:tableStyleId>
              </a:tblPr>
              <a:tblGrid>
                <a:gridCol w="1153750">
                  <a:extLst>
                    <a:ext uri="{9D8B030D-6E8A-4147-A177-3AD203B41FA5}">
                      <a16:colId xmlns:a16="http://schemas.microsoft.com/office/drawing/2014/main" val="20000"/>
                    </a:ext>
                  </a:extLst>
                </a:gridCol>
                <a:gridCol w="1086450">
                  <a:extLst>
                    <a:ext uri="{9D8B030D-6E8A-4147-A177-3AD203B41FA5}">
                      <a16:colId xmlns:a16="http://schemas.microsoft.com/office/drawing/2014/main" val="20001"/>
                    </a:ext>
                  </a:extLst>
                </a:gridCol>
              </a:tblGrid>
              <a:tr h="379363">
                <a:tc gridSpan="2">
                  <a:txBody>
                    <a:bodyPr/>
                    <a:lstStyle/>
                    <a:p>
                      <a:pPr marL="0" marR="0" lvl="0" indent="0" algn="ctr" rtl="0">
                        <a:lnSpc>
                          <a:spcPct val="100000"/>
                        </a:lnSpc>
                        <a:spcBef>
                          <a:spcPts val="0"/>
                        </a:spcBef>
                        <a:spcAft>
                          <a:spcPts val="0"/>
                        </a:spcAft>
                        <a:buClr>
                          <a:srgbClr val="000000"/>
                        </a:buClr>
                        <a:buSzPts val="1600"/>
                        <a:buFont typeface="Arial"/>
                        <a:buNone/>
                      </a:pPr>
                      <a:r>
                        <a:rPr lang="en" sz="1600" b="1" u="none" strike="noStrike" cap="none" dirty="0">
                          <a:latin typeface="KG Miss Kindergarten" panose="02000000000000000000" pitchFamily="2" charset="77"/>
                          <a:ea typeface="Comfortaa"/>
                          <a:cs typeface="Comfortaa"/>
                          <a:sym typeface="Comfortaa"/>
                        </a:rPr>
                        <a:t>WRITING</a:t>
                      </a:r>
                      <a:endParaRPr sz="1600" b="1" u="none" strike="noStrike" cap="none" dirty="0">
                        <a:latin typeface="KG Miss Kindergarten" panose="02000000000000000000" pitchFamily="2" charset="77"/>
                        <a:ea typeface="Comfortaa"/>
                        <a:cs typeface="Comfortaa"/>
                        <a:sym typeface="Comfortaa"/>
                      </a:endParaRPr>
                    </a:p>
                  </a:txBody>
                  <a:tcPr marL="91425" marR="91425" marT="91425" marB="91425">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solidFill>
                      <a:srgbClr val="F3F3F3"/>
                    </a:solidFill>
                  </a:tcPr>
                </a:tc>
                <a:tc hMerge="1">
                  <a:txBody>
                    <a:bodyPr/>
                    <a:lstStyle/>
                    <a:p>
                      <a:endParaRPr lang="en-US"/>
                    </a:p>
                  </a:txBody>
                  <a:tcPr/>
                </a:tc>
                <a:extLst>
                  <a:ext uri="{0D108BD9-81ED-4DB2-BD59-A6C34878D82A}">
                    <a16:rowId xmlns:a16="http://schemas.microsoft.com/office/drawing/2014/main" val="10000"/>
                  </a:ext>
                </a:extLst>
              </a:tr>
              <a:tr h="221576">
                <a:tc rowSpan="2" gridSpan="2">
                  <a:txBody>
                    <a:bodyPr/>
                    <a:lstStyle/>
                    <a:p>
                      <a:pPr marL="0" marR="0" lvl="0" indent="0" algn="ctr" rtl="0">
                        <a:lnSpc>
                          <a:spcPct val="100000"/>
                        </a:lnSpc>
                        <a:spcBef>
                          <a:spcPts val="0"/>
                        </a:spcBef>
                        <a:spcAft>
                          <a:spcPts val="0"/>
                        </a:spcAft>
                        <a:buClr>
                          <a:srgbClr val="000000"/>
                        </a:buClr>
                        <a:buSzPts val="1400"/>
                        <a:buFont typeface="Arial"/>
                        <a:buNone/>
                      </a:pPr>
                      <a:r>
                        <a:rPr lang="en" sz="1200" dirty="0">
                          <a:latin typeface="KG Miss Kindergarten" panose="02000000000000000000" pitchFamily="2" charset="77"/>
                          <a:ea typeface="Comfortaa"/>
                          <a:cs typeface="Comfortaa"/>
                        </a:rPr>
                        <a:t>First and last name</a:t>
                      </a:r>
                      <a:endParaRPr lang="en" sz="1200" dirty="0">
                        <a:latin typeface="KG Miss Kindergarten" panose="02000000000000000000" pitchFamily="2" charset="77"/>
                        <a:ea typeface="Comfortaa"/>
                        <a:cs typeface="Comfortaa"/>
                        <a:sym typeface="Comfortaa"/>
                      </a:endParaRPr>
                    </a:p>
                    <a:p>
                      <a:pPr marL="0" marR="0" lvl="0" indent="0" algn="ctr" rtl="0">
                        <a:lnSpc>
                          <a:spcPct val="100000"/>
                        </a:lnSpc>
                        <a:spcBef>
                          <a:spcPts val="0"/>
                        </a:spcBef>
                        <a:spcAft>
                          <a:spcPts val="0"/>
                        </a:spcAft>
                        <a:buClr>
                          <a:srgbClr val="000000"/>
                        </a:buClr>
                        <a:buSzPts val="1400"/>
                        <a:buFont typeface="Arial"/>
                        <a:buNone/>
                      </a:pPr>
                      <a:r>
                        <a:rPr lang="en" sz="1200" u="none" strike="noStrike" cap="none" dirty="0">
                          <a:latin typeface="KG Miss Kindergarten"/>
                          <a:ea typeface="Comfortaa"/>
                          <a:cs typeface="Comfortaa"/>
                          <a:sym typeface="Comfortaa"/>
                        </a:rPr>
                        <a:t>CVC </a:t>
                      </a:r>
                      <a:r>
                        <a:rPr lang="en" sz="1200" u="none" strike="noStrike" cap="none" dirty="0">
                          <a:latin typeface="KG Miss Kindergarten"/>
                          <a:ea typeface="Comfortaa"/>
                          <a:cs typeface="Comfortaa"/>
                        </a:rPr>
                        <a:t>words</a:t>
                      </a:r>
                    </a:p>
                    <a:p>
                      <a:pPr marL="0" marR="0" lvl="0" indent="0" algn="ctr">
                        <a:lnSpc>
                          <a:spcPct val="100000"/>
                        </a:lnSpc>
                        <a:spcBef>
                          <a:spcPts val="0"/>
                        </a:spcBef>
                        <a:spcAft>
                          <a:spcPts val="0"/>
                        </a:spcAft>
                        <a:buSzPts val="1400"/>
                        <a:buFont typeface="Arial"/>
                        <a:buNone/>
                      </a:pPr>
                      <a:r>
                        <a:rPr lang="en" sz="1200" u="none" strike="noStrike" cap="none" dirty="0">
                          <a:latin typeface="KG Miss Kindergarten"/>
                          <a:ea typeface="Comfortaa"/>
                          <a:cs typeface="Comfortaa"/>
                        </a:rPr>
                        <a:t>Poetry</a:t>
                      </a:r>
                    </a:p>
                  </a:txBody>
                  <a:tcPr marL="91425" marR="91425" marT="91425" marB="91425">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tcPr>
                </a:tc>
                <a:tc rowSpan="2" hMerge="1">
                  <a:txBody>
                    <a:bodyPr/>
                    <a:lstStyle/>
                    <a:p>
                      <a:endParaRPr lang="en-US"/>
                    </a:p>
                  </a:txBody>
                  <a:tcPr/>
                </a:tc>
                <a:extLst>
                  <a:ext uri="{0D108BD9-81ED-4DB2-BD59-A6C34878D82A}">
                    <a16:rowId xmlns:a16="http://schemas.microsoft.com/office/drawing/2014/main" val="10001"/>
                  </a:ext>
                </a:extLst>
              </a:tr>
              <a:tr h="510077">
                <a:tc gridSpan="2" vMerge="1">
                  <a:txBody>
                    <a:bodyPr/>
                    <a:lstStyle/>
                    <a:p>
                      <a:endParaRPr lang="en-US"/>
                    </a:p>
                  </a:txBody>
                  <a:tcPr/>
                </a:tc>
                <a:tc hMerge="1" vMerge="1">
                  <a:txBody>
                    <a:bodyPr/>
                    <a:lstStyle/>
                    <a:p>
                      <a:endParaRPr lang="en-US"/>
                    </a:p>
                  </a:txBody>
                  <a:tcPr/>
                </a:tc>
                <a:extLst>
                  <a:ext uri="{0D108BD9-81ED-4DB2-BD59-A6C34878D82A}">
                    <a16:rowId xmlns:a16="http://schemas.microsoft.com/office/drawing/2014/main" val="10002"/>
                  </a:ext>
                </a:extLst>
              </a:tr>
            </a:tbl>
          </a:graphicData>
        </a:graphic>
      </p:graphicFrame>
      <p:graphicFrame>
        <p:nvGraphicFramePr>
          <p:cNvPr id="88" name="Google Shape;88;p2"/>
          <p:cNvGraphicFramePr/>
          <p:nvPr>
            <p:extLst>
              <p:ext uri="{D42A27DB-BD31-4B8C-83A1-F6EECF244321}">
                <p14:modId xmlns:p14="http://schemas.microsoft.com/office/powerpoint/2010/main" val="2485571930"/>
              </p:ext>
            </p:extLst>
          </p:nvPr>
        </p:nvGraphicFramePr>
        <p:xfrm>
          <a:off x="224238" y="7754728"/>
          <a:ext cx="2240200" cy="1600322"/>
        </p:xfrm>
        <a:graphic>
          <a:graphicData uri="http://schemas.openxmlformats.org/drawingml/2006/table">
            <a:tbl>
              <a:tblPr>
                <a:noFill/>
                <a:tableStyleId>{403A84E3-EDEE-4AC5-8DF2-DC100B7C1AB1}</a:tableStyleId>
              </a:tblPr>
              <a:tblGrid>
                <a:gridCol w="1153750">
                  <a:extLst>
                    <a:ext uri="{9D8B030D-6E8A-4147-A177-3AD203B41FA5}">
                      <a16:colId xmlns:a16="http://schemas.microsoft.com/office/drawing/2014/main" val="20000"/>
                    </a:ext>
                  </a:extLst>
                </a:gridCol>
                <a:gridCol w="1086450">
                  <a:extLst>
                    <a:ext uri="{9D8B030D-6E8A-4147-A177-3AD203B41FA5}">
                      <a16:colId xmlns:a16="http://schemas.microsoft.com/office/drawing/2014/main" val="20001"/>
                    </a:ext>
                  </a:extLst>
                </a:gridCol>
              </a:tblGrid>
              <a:tr h="631823">
                <a:tc gridSpan="2">
                  <a:txBody>
                    <a:bodyPr/>
                    <a:lstStyle/>
                    <a:p>
                      <a:pPr marL="0" marR="0" lvl="0" indent="0" algn="ctr" rtl="0">
                        <a:lnSpc>
                          <a:spcPct val="100000"/>
                        </a:lnSpc>
                        <a:spcBef>
                          <a:spcPts val="0"/>
                        </a:spcBef>
                        <a:spcAft>
                          <a:spcPts val="0"/>
                        </a:spcAft>
                        <a:buClr>
                          <a:srgbClr val="000000"/>
                        </a:buClr>
                        <a:buSzPts val="1600"/>
                        <a:buFont typeface="Arial"/>
                        <a:buNone/>
                      </a:pPr>
                      <a:r>
                        <a:rPr lang="en" sz="1600" b="1" u="none" strike="noStrike" cap="none" dirty="0">
                          <a:latin typeface="KG Miss Kindergarten" panose="02000000000000000000" pitchFamily="2" charset="77"/>
                          <a:ea typeface="Comfortaa"/>
                          <a:cs typeface="Comfortaa"/>
                          <a:sym typeface="Comfortaa"/>
                        </a:rPr>
                        <a:t>PHONEMIC AWARENESS</a:t>
                      </a:r>
                      <a:endParaRPr sz="1600" b="1" u="none" strike="noStrike" cap="none" dirty="0">
                        <a:latin typeface="KG Miss Kindergarten" panose="02000000000000000000" pitchFamily="2" charset="77"/>
                        <a:ea typeface="Comfortaa"/>
                        <a:cs typeface="Comfortaa"/>
                        <a:sym typeface="Comfortaa"/>
                      </a:endParaRPr>
                    </a:p>
                  </a:txBody>
                  <a:tcPr marL="91425" marR="91425" marT="91425" marB="91425">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solidFill>
                      <a:srgbClr val="F3F3F3"/>
                    </a:solidFill>
                  </a:tcPr>
                </a:tc>
                <a:tc hMerge="1">
                  <a:txBody>
                    <a:bodyPr/>
                    <a:lstStyle/>
                    <a:p>
                      <a:endParaRPr lang="en-US"/>
                    </a:p>
                  </a:txBody>
                  <a:tcPr/>
                </a:tc>
                <a:extLst>
                  <a:ext uri="{0D108BD9-81ED-4DB2-BD59-A6C34878D82A}">
                    <a16:rowId xmlns:a16="http://schemas.microsoft.com/office/drawing/2014/main" val="10000"/>
                  </a:ext>
                </a:extLst>
              </a:tr>
              <a:tr h="211573">
                <a:tc rowSpan="2" gridSpan="2">
                  <a:txBody>
                    <a:bodyPr/>
                    <a:lstStyle/>
                    <a:p>
                      <a:pPr marL="0" marR="0" lvl="0" indent="0" algn="ctr" rtl="0">
                        <a:lnSpc>
                          <a:spcPct val="100000"/>
                        </a:lnSpc>
                        <a:spcBef>
                          <a:spcPts val="0"/>
                        </a:spcBef>
                        <a:spcAft>
                          <a:spcPts val="0"/>
                        </a:spcAft>
                        <a:buClr>
                          <a:srgbClr val="000000"/>
                        </a:buClr>
                        <a:buSzPts val="1400"/>
                        <a:buFont typeface="Arial"/>
                        <a:buNone/>
                      </a:pPr>
                      <a:r>
                        <a:rPr lang="en-US" sz="1300" dirty="0">
                          <a:latin typeface="KG Miss Kindergarten" panose="02000000000000000000" pitchFamily="2" charset="77"/>
                        </a:rPr>
                        <a:t> Blend/segment words</a:t>
                      </a:r>
                    </a:p>
                    <a:p>
                      <a:pPr marL="0" marR="0" lvl="0" indent="0" algn="ctr" rtl="0">
                        <a:lnSpc>
                          <a:spcPct val="100000"/>
                        </a:lnSpc>
                        <a:spcBef>
                          <a:spcPts val="0"/>
                        </a:spcBef>
                        <a:spcAft>
                          <a:spcPts val="0"/>
                        </a:spcAft>
                        <a:buClr>
                          <a:srgbClr val="000000"/>
                        </a:buClr>
                        <a:buSzPts val="1400"/>
                        <a:buFont typeface="Arial"/>
                        <a:buNone/>
                      </a:pPr>
                      <a:r>
                        <a:rPr lang="en-US" sz="600" dirty="0">
                          <a:latin typeface="KG Miss Kindergarten" panose="02000000000000000000" pitchFamily="2" charset="77"/>
                        </a:rPr>
                        <a:t> </a:t>
                      </a:r>
                    </a:p>
                    <a:p>
                      <a:pPr marL="0" marR="0" lvl="0" indent="0" algn="ctr" rtl="0">
                        <a:lnSpc>
                          <a:spcPct val="100000"/>
                        </a:lnSpc>
                        <a:spcBef>
                          <a:spcPts val="0"/>
                        </a:spcBef>
                        <a:spcAft>
                          <a:spcPts val="0"/>
                        </a:spcAft>
                        <a:buClr>
                          <a:srgbClr val="000000"/>
                        </a:buClr>
                        <a:buSzPts val="1400"/>
                        <a:buFont typeface="Arial"/>
                        <a:buNone/>
                      </a:pPr>
                      <a:r>
                        <a:rPr lang="en-US" sz="1300" dirty="0">
                          <a:latin typeface="KG Miss Kindergarten"/>
                        </a:rPr>
                        <a:t>Phonics: Digraphs initial </a:t>
                      </a:r>
                      <a:r>
                        <a:rPr lang="en-US" sz="1300" i="1" dirty="0" err="1">
                          <a:latin typeface="KG Miss Kindergarten"/>
                        </a:rPr>
                        <a:t>th</a:t>
                      </a:r>
                      <a:r>
                        <a:rPr lang="en-US" sz="1300" i="1" dirty="0">
                          <a:latin typeface="KG Miss Kindergarten"/>
                        </a:rPr>
                        <a:t> </a:t>
                      </a:r>
                      <a:r>
                        <a:rPr lang="en-US" sz="1300" i="0" dirty="0">
                          <a:latin typeface="KG Miss Kindergarten"/>
                        </a:rPr>
                        <a:t>and </a:t>
                      </a:r>
                      <a:r>
                        <a:rPr lang="en-US" sz="1300" i="1" dirty="0" err="1">
                          <a:latin typeface="KG Miss Kindergarten"/>
                        </a:rPr>
                        <a:t>wh</a:t>
                      </a:r>
                    </a:p>
                  </a:txBody>
                  <a:tcPr marL="91425" marR="91425" marT="91425" marB="91425">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tcPr>
                </a:tc>
                <a:tc rowSpan="2" hMerge="1">
                  <a:txBody>
                    <a:bodyPr/>
                    <a:lstStyle/>
                    <a:p>
                      <a:endParaRPr lang="en-US"/>
                    </a:p>
                  </a:txBody>
                  <a:tcPr/>
                </a:tc>
                <a:extLst>
                  <a:ext uri="{0D108BD9-81ED-4DB2-BD59-A6C34878D82A}">
                    <a16:rowId xmlns:a16="http://schemas.microsoft.com/office/drawing/2014/main" val="10001"/>
                  </a:ext>
                </a:extLst>
              </a:tr>
              <a:tr h="718219">
                <a:tc gridSpan="2" vMerge="1">
                  <a:txBody>
                    <a:bodyPr/>
                    <a:lstStyle/>
                    <a:p>
                      <a:endParaRPr lang="en-US"/>
                    </a:p>
                  </a:txBody>
                  <a:tcPr/>
                </a:tc>
                <a:tc hMerge="1" vMerge="1">
                  <a:txBody>
                    <a:bodyPr/>
                    <a:lstStyle/>
                    <a:p>
                      <a:endParaRPr lang="en-US"/>
                    </a:p>
                  </a:txBody>
                  <a:tcPr/>
                </a:tc>
                <a:extLst>
                  <a:ext uri="{0D108BD9-81ED-4DB2-BD59-A6C34878D82A}">
                    <a16:rowId xmlns:a16="http://schemas.microsoft.com/office/drawing/2014/main" val="10002"/>
                  </a:ext>
                </a:extLst>
              </a:tr>
            </a:tbl>
          </a:graphicData>
        </a:graphic>
      </p:graphicFrame>
      <p:graphicFrame>
        <p:nvGraphicFramePr>
          <p:cNvPr id="89" name="Google Shape;89;p2"/>
          <p:cNvGraphicFramePr/>
          <p:nvPr>
            <p:extLst>
              <p:ext uri="{D42A27DB-BD31-4B8C-83A1-F6EECF244321}">
                <p14:modId xmlns:p14="http://schemas.microsoft.com/office/powerpoint/2010/main" val="503113876"/>
              </p:ext>
            </p:extLst>
          </p:nvPr>
        </p:nvGraphicFramePr>
        <p:xfrm>
          <a:off x="2564075" y="5957468"/>
          <a:ext cx="4979724" cy="3397582"/>
        </p:xfrm>
        <a:graphic>
          <a:graphicData uri="http://schemas.openxmlformats.org/drawingml/2006/table">
            <a:tbl>
              <a:tblPr>
                <a:noFill/>
                <a:tableStyleId>{403A84E3-EDEE-4AC5-8DF2-DC100B7C1AB1}</a:tableStyleId>
              </a:tblPr>
              <a:tblGrid>
                <a:gridCol w="4979724">
                  <a:extLst>
                    <a:ext uri="{9D8B030D-6E8A-4147-A177-3AD203B41FA5}">
                      <a16:colId xmlns:a16="http://schemas.microsoft.com/office/drawing/2014/main" val="20000"/>
                    </a:ext>
                  </a:extLst>
                </a:gridCol>
              </a:tblGrid>
              <a:tr h="493949">
                <a:tc>
                  <a:txBody>
                    <a:bodyPr/>
                    <a:lstStyle/>
                    <a:p>
                      <a:pPr marL="0" marR="0" lvl="0" indent="0" algn="ctr" rtl="0">
                        <a:lnSpc>
                          <a:spcPct val="100000"/>
                        </a:lnSpc>
                        <a:spcBef>
                          <a:spcPts val="0"/>
                        </a:spcBef>
                        <a:spcAft>
                          <a:spcPts val="0"/>
                        </a:spcAft>
                        <a:buClr>
                          <a:srgbClr val="000000"/>
                        </a:buClr>
                        <a:buSzPts val="1600"/>
                        <a:buFont typeface="Arial"/>
                        <a:buNone/>
                      </a:pPr>
                      <a:r>
                        <a:rPr lang="en-US" sz="1600" b="1" u="none" strike="noStrike" cap="none" dirty="0">
                          <a:latin typeface="KG Miss Kindergarten" panose="02000000000000000000" pitchFamily="2" charset="77"/>
                          <a:ea typeface="Comfortaa"/>
                          <a:cs typeface="Comfortaa"/>
                          <a:sym typeface="Comfortaa"/>
                        </a:rPr>
                        <a:t>REVIEW</a:t>
                      </a:r>
                      <a:endParaRPr sz="1600" b="1" u="none" strike="noStrike" cap="none" dirty="0">
                        <a:latin typeface="KG Miss Kindergarten" panose="02000000000000000000" pitchFamily="2" charset="77"/>
                        <a:ea typeface="Comfortaa"/>
                        <a:cs typeface="Comfortaa"/>
                        <a:sym typeface="Comfortaa"/>
                      </a:endParaRPr>
                    </a:p>
                  </a:txBody>
                  <a:tcPr marL="91425" marR="91425" marT="91425" marB="91425">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solidFill>
                      <a:srgbClr val="F3F3F3"/>
                    </a:solidFill>
                  </a:tcPr>
                </a:tc>
                <a:extLst>
                  <a:ext uri="{0D108BD9-81ED-4DB2-BD59-A6C34878D82A}">
                    <a16:rowId xmlns:a16="http://schemas.microsoft.com/office/drawing/2014/main" val="10000"/>
                  </a:ext>
                </a:extLst>
              </a:tr>
              <a:tr h="2903633">
                <a:tc>
                  <a:txBody>
                    <a:bodyPr/>
                    <a:lstStyle/>
                    <a:p>
                      <a:pPr marL="0" marR="0" lvl="0" indent="0" algn="ctr">
                        <a:lnSpc>
                          <a:spcPct val="100000"/>
                        </a:lnSpc>
                        <a:spcBef>
                          <a:spcPts val="0"/>
                        </a:spcBef>
                        <a:spcAft>
                          <a:spcPts val="0"/>
                        </a:spcAft>
                        <a:buSzPts val="1400"/>
                        <a:buFont typeface="Arial"/>
                        <a:buNone/>
                      </a:pPr>
                      <a:r>
                        <a:rPr lang="en" b="1" dirty="0">
                          <a:latin typeface="KG Miss Kindergarten" panose="02000000000000000000" pitchFamily="2" charset="77"/>
                        </a:rPr>
                        <a:t>Words to know:</a:t>
                      </a:r>
                    </a:p>
                    <a:p>
                      <a:pPr marL="0" marR="0" lvl="0" indent="0" algn="ctr" rtl="0">
                        <a:lnSpc>
                          <a:spcPct val="150000"/>
                        </a:lnSpc>
                        <a:spcBef>
                          <a:spcPts val="0"/>
                        </a:spcBef>
                        <a:spcAft>
                          <a:spcPts val="0"/>
                        </a:spcAft>
                        <a:buClr>
                          <a:srgbClr val="000000"/>
                        </a:buClr>
                        <a:buSzPts val="1400"/>
                        <a:buFont typeface="Arial"/>
                        <a:buNone/>
                      </a:pPr>
                      <a:r>
                        <a:rPr lang="en" b="0" dirty="0">
                          <a:latin typeface="KG Miss Kindergarten" panose="02000000000000000000" pitchFamily="2" charset="77"/>
                        </a:rPr>
                        <a:t> </a:t>
                      </a:r>
                      <a:r>
                        <a:rPr lang="en" sz="1350" b="0" dirty="0">
                          <a:latin typeface="KG Miss Kindergarten" panose="02000000000000000000" pitchFamily="2" charset="77"/>
                        </a:rPr>
                        <a:t>the, a, see, red, I, blue, yellow, to, by, my, am, at, go, is, man, no, green, orange, purple, an, </a:t>
                      </a:r>
                      <a:r>
                        <a:rPr lang="en-US" sz="1350" b="0" dirty="0">
                          <a:latin typeface="KG Miss Kindergarten" panose="02000000000000000000" pitchFamily="2" charset="77"/>
                        </a:rPr>
                        <a:t>it, has, little, ran, he, she, me, sits, with, big, good, his, very,  funny, did, in, put, got, here, of, on, soon, are lot, not, was, new, be, do, had, ten, one, up, but, want, not, look, for, her, him, us,  jump, help, they, too, yes, yellow, have, six, some, we, four, get, hot, or, where, please, come from, if, stop, brown</a:t>
                      </a:r>
                    </a:p>
                    <a:p>
                      <a:pPr marL="0" marR="0" lvl="0" indent="0" algn="ctr">
                        <a:lnSpc>
                          <a:spcPct val="100000"/>
                        </a:lnSpc>
                        <a:spcBef>
                          <a:spcPts val="0"/>
                        </a:spcBef>
                        <a:spcAft>
                          <a:spcPts val="0"/>
                        </a:spcAft>
                        <a:buSzPts val="1400"/>
                        <a:buFont typeface="Arial"/>
                        <a:buNone/>
                      </a:pPr>
                      <a:endParaRPr lang="en" b="0" dirty="0">
                        <a:latin typeface="KG Miss Kindergarten" panose="02000000000000000000" pitchFamily="2" charset="77"/>
                      </a:endParaRPr>
                    </a:p>
                  </a:txBody>
                  <a:tcPr marL="91425" marR="91425" marT="91425" marB="91425">
                    <a:lnL w="19050" cap="flat" cmpd="sng">
                      <a:solidFill>
                        <a:srgbClr val="000000"/>
                      </a:solidFill>
                      <a:prstDash val="solid"/>
                      <a:round/>
                      <a:headEnd type="none" w="sm" len="sm"/>
                      <a:tailEnd type="none" w="sm" len="sm"/>
                    </a:lnL>
                    <a:lnR w="9525" cap="flat" cmpd="sng">
                      <a:solidFill>
                        <a:srgbClr val="000000"/>
                      </a:solidFill>
                      <a:prstDash val="dot"/>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tcPr>
                </a:tc>
                <a:extLst>
                  <a:ext uri="{0D108BD9-81ED-4DB2-BD59-A6C34878D82A}">
                    <a16:rowId xmlns:a16="http://schemas.microsoft.com/office/drawing/2014/main" val="10001"/>
                  </a:ext>
                </a:extLst>
              </a:tr>
            </a:tbl>
          </a:graphicData>
        </a:graphic>
      </p:graphicFrame>
      <p:sp>
        <p:nvSpPr>
          <p:cNvPr id="91" name="Google Shape;91;p2"/>
          <p:cNvSpPr/>
          <p:nvPr/>
        </p:nvSpPr>
        <p:spPr>
          <a:xfrm rot="252521">
            <a:off x="4936183" y="316660"/>
            <a:ext cx="2199231" cy="965001"/>
          </a:xfrm>
          <a:prstGeom prst="wedgeRoundRectCallout">
            <a:avLst>
              <a:gd name="adj1" fmla="val -5758"/>
              <a:gd name="adj2" fmla="val 80045"/>
              <a:gd name="adj3" fmla="val 0"/>
            </a:avLst>
          </a:prstGeom>
          <a:solidFill>
            <a:srgbClr val="FFFFFF"/>
          </a:solidFill>
          <a:ln w="38100"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1400"/>
              <a:buFont typeface="Arial"/>
              <a:buNone/>
            </a:pPr>
            <a:r>
              <a:rPr lang="en" sz="1400" b="0" i="0" u="none" strike="noStrike" cap="none" dirty="0">
                <a:solidFill>
                  <a:srgbClr val="000000"/>
                </a:solidFill>
                <a:latin typeface="KG Miss Kindergarten"/>
                <a:sym typeface="Arial"/>
              </a:rPr>
              <a:t>LEARNING MINDSET: </a:t>
            </a:r>
            <a:r>
              <a:rPr lang="en" b="1" dirty="0">
                <a:latin typeface="KG Miss Kindergarten"/>
              </a:rPr>
              <a:t>Noticing</a:t>
            </a:r>
            <a:endParaRPr lang="en" sz="1400" b="1" i="0" u="none" strike="noStrike" cap="none" dirty="0">
              <a:solidFill>
                <a:srgbClr val="000000"/>
              </a:solidFill>
              <a:latin typeface="KG Miss Kindergarten" panose="02000000000000000000" pitchFamily="2" charset="77"/>
            </a:endParaRPr>
          </a:p>
        </p:txBody>
      </p:sp>
      <p:pic>
        <p:nvPicPr>
          <p:cNvPr id="2" name="Picture 1">
            <a:extLst>
              <a:ext uri="{FF2B5EF4-FFF2-40B4-BE49-F238E27FC236}">
                <a16:creationId xmlns:a16="http://schemas.microsoft.com/office/drawing/2014/main" id="{E4B36429-8CDD-EB47-36D5-E3A94F652376}"/>
              </a:ext>
            </a:extLst>
          </p:cNvPr>
          <p:cNvPicPr>
            <a:picLocks noChangeAspect="1"/>
          </p:cNvPicPr>
          <p:nvPr/>
        </p:nvPicPr>
        <p:blipFill>
          <a:blip r:embed="rId3"/>
          <a:stretch>
            <a:fillRect/>
          </a:stretch>
        </p:blipFill>
        <p:spPr>
          <a:xfrm>
            <a:off x="0" y="9433506"/>
            <a:ext cx="2318197" cy="424777"/>
          </a:xfrm>
          <a:prstGeom prst="rect">
            <a:avLst/>
          </a:prstGeom>
        </p:spPr>
      </p:pic>
      <p:pic>
        <p:nvPicPr>
          <p:cNvPr id="3" name="Picture 2">
            <a:extLst>
              <a:ext uri="{FF2B5EF4-FFF2-40B4-BE49-F238E27FC236}">
                <a16:creationId xmlns:a16="http://schemas.microsoft.com/office/drawing/2014/main" id="{613C6AD6-564B-0DCB-EF75-67A17CBE0B4E}"/>
              </a:ext>
            </a:extLst>
          </p:cNvPr>
          <p:cNvPicPr>
            <a:picLocks noChangeAspect="1"/>
          </p:cNvPicPr>
          <p:nvPr/>
        </p:nvPicPr>
        <p:blipFill>
          <a:blip r:embed="rId3"/>
          <a:stretch>
            <a:fillRect/>
          </a:stretch>
        </p:blipFill>
        <p:spPr>
          <a:xfrm>
            <a:off x="2318197" y="9433505"/>
            <a:ext cx="2318197" cy="424777"/>
          </a:xfrm>
          <a:prstGeom prst="rect">
            <a:avLst/>
          </a:prstGeom>
        </p:spPr>
      </p:pic>
      <p:pic>
        <p:nvPicPr>
          <p:cNvPr id="4" name="Picture 3">
            <a:extLst>
              <a:ext uri="{FF2B5EF4-FFF2-40B4-BE49-F238E27FC236}">
                <a16:creationId xmlns:a16="http://schemas.microsoft.com/office/drawing/2014/main" id="{2CE4B939-D6A9-BA1E-D0F1-8F5887129D4A}"/>
              </a:ext>
            </a:extLst>
          </p:cNvPr>
          <p:cNvPicPr>
            <a:picLocks noChangeAspect="1"/>
          </p:cNvPicPr>
          <p:nvPr/>
        </p:nvPicPr>
        <p:blipFill>
          <a:blip r:embed="rId3"/>
          <a:stretch>
            <a:fillRect/>
          </a:stretch>
        </p:blipFill>
        <p:spPr>
          <a:xfrm>
            <a:off x="4636050" y="9433504"/>
            <a:ext cx="2318197" cy="424777"/>
          </a:xfrm>
          <a:prstGeom prst="rect">
            <a:avLst/>
          </a:prstGeom>
        </p:spPr>
      </p:pic>
      <p:pic>
        <p:nvPicPr>
          <p:cNvPr id="5" name="Picture 4">
            <a:extLst>
              <a:ext uri="{FF2B5EF4-FFF2-40B4-BE49-F238E27FC236}">
                <a16:creationId xmlns:a16="http://schemas.microsoft.com/office/drawing/2014/main" id="{A1E20CD0-384D-FEF1-1947-878CC9D77860}"/>
              </a:ext>
            </a:extLst>
          </p:cNvPr>
          <p:cNvPicPr>
            <a:picLocks noChangeAspect="1"/>
          </p:cNvPicPr>
          <p:nvPr/>
        </p:nvPicPr>
        <p:blipFill>
          <a:blip r:embed="rId4"/>
          <a:stretch>
            <a:fillRect/>
          </a:stretch>
        </p:blipFill>
        <p:spPr>
          <a:xfrm>
            <a:off x="6267754" y="9433504"/>
            <a:ext cx="1504646" cy="424777"/>
          </a:xfrm>
          <a:prstGeom prst="rect">
            <a:avLst/>
          </a:prstGeom>
        </p:spPr>
      </p:pic>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9470</TotalTime>
  <Words>451</Words>
  <Application>Microsoft Macintosh PowerPoint</Application>
  <PresentationFormat>Custom</PresentationFormat>
  <Paragraphs>70</Paragraphs>
  <Slides>2</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vt:i4>
      </vt:variant>
    </vt:vector>
  </HeadingPairs>
  <TitlesOfParts>
    <vt:vector size="9" baseType="lpstr">
      <vt:lpstr>Arial</vt:lpstr>
      <vt:lpstr>Comfortaa</vt:lpstr>
      <vt:lpstr>System Font Regular</vt:lpstr>
      <vt:lpstr>KG Shake it Off Popped</vt:lpstr>
      <vt:lpstr>KG Miss Kindergarten</vt:lpstr>
      <vt:lpstr>Comfortaa,Sans-Serif</vt:lpstr>
      <vt:lpstr>Simple Light</vt:lpstr>
      <vt:lpstr>We are WILD about Learning!</vt:lpstr>
      <vt:lpstr>Module 7 Week 3  Zoom In!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 are shooting for the STARS! Students That Always Reach Success</dc:title>
  <dc:creator>Sawin, Ada</dc:creator>
  <cp:lastModifiedBy>Green, Rhonda</cp:lastModifiedBy>
  <cp:revision>408</cp:revision>
  <cp:lastPrinted>2022-12-07T20:36:42Z</cp:lastPrinted>
  <dcterms:modified xsi:type="dcterms:W3CDTF">2023-03-24T19:47:51Z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0x01010065C82FB862B3584EBF3A03AA7ED0D34C</vt:lpwstr>
  </property>
</Properties>
</file>